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1" r:id="rId6"/>
    <p:sldId id="266" r:id="rId7"/>
    <p:sldId id="265" r:id="rId8"/>
    <p:sldId id="260" r:id="rId9"/>
    <p:sldId id="267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57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Files\Projects\Projects\2022\WeatherStation\regular_rain_plot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Accelerometer [Z axis]</a:t>
            </a:r>
          </a:p>
        </c:rich>
      </c:tx>
      <c:layout>
        <c:manualLayout>
          <c:xMode val="edge"/>
          <c:yMode val="edge"/>
          <c:x val="0.33391977412169138"/>
          <c:y val="2.71232388137106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952290836226937"/>
          <c:y val="0.16786106812880366"/>
          <c:w val="0.82747100134634866"/>
          <c:h val="0.66244413802911395"/>
        </c:manualLayout>
      </c:layout>
      <c:scatterChart>
        <c:scatterStyle val="lineMarker"/>
        <c:varyColors val="0"/>
        <c:ser>
          <c:idx val="0"/>
          <c:order val="0"/>
          <c:tx>
            <c:strRef>
              <c:f>regular_rain_plot!$D$1</c:f>
              <c:strCache>
                <c:ptCount val="1"/>
                <c:pt idx="0">
                  <c:v>accZ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regular_rain_plot!$C$2:$C$2779</c:f>
              <c:numCache>
                <c:formatCode>General</c:formatCode>
                <c:ptCount val="2778"/>
                <c:pt idx="0">
                  <c:v>0</c:v>
                </c:pt>
                <c:pt idx="1">
                  <c:v>4</c:v>
                </c:pt>
                <c:pt idx="2">
                  <c:v>8</c:v>
                </c:pt>
                <c:pt idx="3">
                  <c:v>12</c:v>
                </c:pt>
                <c:pt idx="4">
                  <c:v>16</c:v>
                </c:pt>
                <c:pt idx="5">
                  <c:v>20</c:v>
                </c:pt>
                <c:pt idx="6">
                  <c:v>24</c:v>
                </c:pt>
                <c:pt idx="7">
                  <c:v>28</c:v>
                </c:pt>
                <c:pt idx="8">
                  <c:v>32</c:v>
                </c:pt>
                <c:pt idx="9">
                  <c:v>36</c:v>
                </c:pt>
                <c:pt idx="10">
                  <c:v>40</c:v>
                </c:pt>
                <c:pt idx="11">
                  <c:v>44</c:v>
                </c:pt>
                <c:pt idx="12">
                  <c:v>48</c:v>
                </c:pt>
                <c:pt idx="13">
                  <c:v>52</c:v>
                </c:pt>
                <c:pt idx="14">
                  <c:v>56</c:v>
                </c:pt>
                <c:pt idx="15">
                  <c:v>60</c:v>
                </c:pt>
                <c:pt idx="16">
                  <c:v>64</c:v>
                </c:pt>
                <c:pt idx="17">
                  <c:v>68</c:v>
                </c:pt>
                <c:pt idx="18">
                  <c:v>72</c:v>
                </c:pt>
                <c:pt idx="19">
                  <c:v>76</c:v>
                </c:pt>
                <c:pt idx="20">
                  <c:v>80</c:v>
                </c:pt>
                <c:pt idx="21">
                  <c:v>84</c:v>
                </c:pt>
                <c:pt idx="22">
                  <c:v>88</c:v>
                </c:pt>
                <c:pt idx="23">
                  <c:v>92</c:v>
                </c:pt>
                <c:pt idx="24">
                  <c:v>96</c:v>
                </c:pt>
                <c:pt idx="25">
                  <c:v>100</c:v>
                </c:pt>
                <c:pt idx="26">
                  <c:v>104</c:v>
                </c:pt>
                <c:pt idx="27">
                  <c:v>109</c:v>
                </c:pt>
                <c:pt idx="28">
                  <c:v>113</c:v>
                </c:pt>
                <c:pt idx="29">
                  <c:v>117</c:v>
                </c:pt>
                <c:pt idx="30">
                  <c:v>121</c:v>
                </c:pt>
                <c:pt idx="31">
                  <c:v>125</c:v>
                </c:pt>
                <c:pt idx="32">
                  <c:v>129</c:v>
                </c:pt>
                <c:pt idx="33">
                  <c:v>133</c:v>
                </c:pt>
                <c:pt idx="34">
                  <c:v>137</c:v>
                </c:pt>
                <c:pt idx="35">
                  <c:v>141</c:v>
                </c:pt>
                <c:pt idx="36">
                  <c:v>144</c:v>
                </c:pt>
                <c:pt idx="37">
                  <c:v>148</c:v>
                </c:pt>
                <c:pt idx="38">
                  <c:v>152</c:v>
                </c:pt>
                <c:pt idx="39">
                  <c:v>157</c:v>
                </c:pt>
                <c:pt idx="40">
                  <c:v>161</c:v>
                </c:pt>
                <c:pt idx="41">
                  <c:v>165</c:v>
                </c:pt>
                <c:pt idx="42">
                  <c:v>169</c:v>
                </c:pt>
                <c:pt idx="43">
                  <c:v>173</c:v>
                </c:pt>
                <c:pt idx="44">
                  <c:v>177</c:v>
                </c:pt>
                <c:pt idx="45">
                  <c:v>181</c:v>
                </c:pt>
                <c:pt idx="46">
                  <c:v>185</c:v>
                </c:pt>
                <c:pt idx="47">
                  <c:v>189</c:v>
                </c:pt>
                <c:pt idx="48">
                  <c:v>193</c:v>
                </c:pt>
                <c:pt idx="49">
                  <c:v>197</c:v>
                </c:pt>
                <c:pt idx="50">
                  <c:v>201</c:v>
                </c:pt>
                <c:pt idx="51">
                  <c:v>205</c:v>
                </c:pt>
                <c:pt idx="52">
                  <c:v>209</c:v>
                </c:pt>
                <c:pt idx="53">
                  <c:v>213</c:v>
                </c:pt>
                <c:pt idx="54">
                  <c:v>217</c:v>
                </c:pt>
                <c:pt idx="55">
                  <c:v>221</c:v>
                </c:pt>
                <c:pt idx="56">
                  <c:v>225</c:v>
                </c:pt>
                <c:pt idx="57">
                  <c:v>229</c:v>
                </c:pt>
                <c:pt idx="58">
                  <c:v>233</c:v>
                </c:pt>
                <c:pt idx="59">
                  <c:v>237</c:v>
                </c:pt>
                <c:pt idx="60">
                  <c:v>241</c:v>
                </c:pt>
                <c:pt idx="61">
                  <c:v>245</c:v>
                </c:pt>
                <c:pt idx="62">
                  <c:v>249</c:v>
                </c:pt>
                <c:pt idx="63">
                  <c:v>253</c:v>
                </c:pt>
                <c:pt idx="64">
                  <c:v>257</c:v>
                </c:pt>
                <c:pt idx="65">
                  <c:v>261</c:v>
                </c:pt>
                <c:pt idx="66">
                  <c:v>265</c:v>
                </c:pt>
                <c:pt idx="67">
                  <c:v>269</c:v>
                </c:pt>
                <c:pt idx="68">
                  <c:v>273</c:v>
                </c:pt>
                <c:pt idx="69">
                  <c:v>277</c:v>
                </c:pt>
                <c:pt idx="70">
                  <c:v>281</c:v>
                </c:pt>
                <c:pt idx="71">
                  <c:v>285</c:v>
                </c:pt>
                <c:pt idx="72">
                  <c:v>289</c:v>
                </c:pt>
                <c:pt idx="73">
                  <c:v>293</c:v>
                </c:pt>
                <c:pt idx="74">
                  <c:v>297</c:v>
                </c:pt>
                <c:pt idx="75">
                  <c:v>301</c:v>
                </c:pt>
                <c:pt idx="76">
                  <c:v>305</c:v>
                </c:pt>
                <c:pt idx="77">
                  <c:v>309</c:v>
                </c:pt>
                <c:pt idx="78">
                  <c:v>313</c:v>
                </c:pt>
                <c:pt idx="79">
                  <c:v>317</c:v>
                </c:pt>
                <c:pt idx="80">
                  <c:v>321</c:v>
                </c:pt>
                <c:pt idx="81">
                  <c:v>325</c:v>
                </c:pt>
                <c:pt idx="82">
                  <c:v>329</c:v>
                </c:pt>
                <c:pt idx="83">
                  <c:v>333</c:v>
                </c:pt>
                <c:pt idx="84">
                  <c:v>337</c:v>
                </c:pt>
                <c:pt idx="85">
                  <c:v>341</c:v>
                </c:pt>
                <c:pt idx="86">
                  <c:v>345</c:v>
                </c:pt>
                <c:pt idx="87">
                  <c:v>349</c:v>
                </c:pt>
                <c:pt idx="88">
                  <c:v>353</c:v>
                </c:pt>
                <c:pt idx="89">
                  <c:v>356</c:v>
                </c:pt>
                <c:pt idx="90">
                  <c:v>360</c:v>
                </c:pt>
                <c:pt idx="91">
                  <c:v>364</c:v>
                </c:pt>
                <c:pt idx="92">
                  <c:v>369</c:v>
                </c:pt>
                <c:pt idx="93">
                  <c:v>373</c:v>
                </c:pt>
                <c:pt idx="94">
                  <c:v>377</c:v>
                </c:pt>
                <c:pt idx="95">
                  <c:v>381</c:v>
                </c:pt>
                <c:pt idx="96">
                  <c:v>385</c:v>
                </c:pt>
                <c:pt idx="97">
                  <c:v>389</c:v>
                </c:pt>
                <c:pt idx="98">
                  <c:v>393</c:v>
                </c:pt>
                <c:pt idx="99">
                  <c:v>397</c:v>
                </c:pt>
                <c:pt idx="100">
                  <c:v>401</c:v>
                </c:pt>
                <c:pt idx="101">
                  <c:v>405</c:v>
                </c:pt>
                <c:pt idx="102">
                  <c:v>409</c:v>
                </c:pt>
                <c:pt idx="103">
                  <c:v>413</c:v>
                </c:pt>
                <c:pt idx="104">
                  <c:v>417</c:v>
                </c:pt>
                <c:pt idx="105">
                  <c:v>421</c:v>
                </c:pt>
                <c:pt idx="106">
                  <c:v>425</c:v>
                </c:pt>
                <c:pt idx="107">
                  <c:v>429</c:v>
                </c:pt>
                <c:pt idx="108">
                  <c:v>433</c:v>
                </c:pt>
                <c:pt idx="109">
                  <c:v>437</c:v>
                </c:pt>
                <c:pt idx="110">
                  <c:v>441</c:v>
                </c:pt>
                <c:pt idx="111">
                  <c:v>445</c:v>
                </c:pt>
                <c:pt idx="112">
                  <c:v>449</c:v>
                </c:pt>
                <c:pt idx="113">
                  <c:v>453</c:v>
                </c:pt>
                <c:pt idx="114">
                  <c:v>458</c:v>
                </c:pt>
                <c:pt idx="115">
                  <c:v>461</c:v>
                </c:pt>
                <c:pt idx="116">
                  <c:v>466</c:v>
                </c:pt>
                <c:pt idx="117">
                  <c:v>469</c:v>
                </c:pt>
                <c:pt idx="118">
                  <c:v>473</c:v>
                </c:pt>
                <c:pt idx="119">
                  <c:v>477</c:v>
                </c:pt>
                <c:pt idx="120">
                  <c:v>481</c:v>
                </c:pt>
                <c:pt idx="121">
                  <c:v>485</c:v>
                </c:pt>
                <c:pt idx="122">
                  <c:v>489</c:v>
                </c:pt>
                <c:pt idx="123">
                  <c:v>493</c:v>
                </c:pt>
                <c:pt idx="124">
                  <c:v>497</c:v>
                </c:pt>
                <c:pt idx="125">
                  <c:v>501</c:v>
                </c:pt>
                <c:pt idx="126">
                  <c:v>505</c:v>
                </c:pt>
                <c:pt idx="127">
                  <c:v>509</c:v>
                </c:pt>
                <c:pt idx="128">
                  <c:v>513</c:v>
                </c:pt>
                <c:pt idx="129">
                  <c:v>518</c:v>
                </c:pt>
                <c:pt idx="130">
                  <c:v>522</c:v>
                </c:pt>
                <c:pt idx="131">
                  <c:v>526</c:v>
                </c:pt>
                <c:pt idx="132">
                  <c:v>530</c:v>
                </c:pt>
                <c:pt idx="133">
                  <c:v>533</c:v>
                </c:pt>
                <c:pt idx="134">
                  <c:v>537</c:v>
                </c:pt>
                <c:pt idx="135">
                  <c:v>541</c:v>
                </c:pt>
                <c:pt idx="136">
                  <c:v>545</c:v>
                </c:pt>
                <c:pt idx="137">
                  <c:v>549</c:v>
                </c:pt>
                <c:pt idx="138">
                  <c:v>553</c:v>
                </c:pt>
                <c:pt idx="139">
                  <c:v>557</c:v>
                </c:pt>
                <c:pt idx="140">
                  <c:v>561</c:v>
                </c:pt>
                <c:pt idx="141">
                  <c:v>565</c:v>
                </c:pt>
                <c:pt idx="142">
                  <c:v>569</c:v>
                </c:pt>
                <c:pt idx="143">
                  <c:v>573</c:v>
                </c:pt>
                <c:pt idx="144">
                  <c:v>577</c:v>
                </c:pt>
                <c:pt idx="145">
                  <c:v>581</c:v>
                </c:pt>
                <c:pt idx="146">
                  <c:v>586</c:v>
                </c:pt>
                <c:pt idx="147">
                  <c:v>589</c:v>
                </c:pt>
                <c:pt idx="148">
                  <c:v>593</c:v>
                </c:pt>
                <c:pt idx="149">
                  <c:v>598</c:v>
                </c:pt>
                <c:pt idx="150">
                  <c:v>601</c:v>
                </c:pt>
                <c:pt idx="151">
                  <c:v>605</c:v>
                </c:pt>
                <c:pt idx="152">
                  <c:v>609</c:v>
                </c:pt>
                <c:pt idx="153">
                  <c:v>613</c:v>
                </c:pt>
                <c:pt idx="154">
                  <c:v>617</c:v>
                </c:pt>
                <c:pt idx="155">
                  <c:v>621</c:v>
                </c:pt>
                <c:pt idx="156">
                  <c:v>625</c:v>
                </c:pt>
                <c:pt idx="157">
                  <c:v>629</c:v>
                </c:pt>
                <c:pt idx="158">
                  <c:v>634</c:v>
                </c:pt>
                <c:pt idx="159">
                  <c:v>638</c:v>
                </c:pt>
                <c:pt idx="160">
                  <c:v>642</c:v>
                </c:pt>
                <c:pt idx="161">
                  <c:v>646</c:v>
                </c:pt>
                <c:pt idx="162">
                  <c:v>650</c:v>
                </c:pt>
                <c:pt idx="163">
                  <c:v>654</c:v>
                </c:pt>
                <c:pt idx="164">
                  <c:v>658</c:v>
                </c:pt>
                <c:pt idx="165">
                  <c:v>662</c:v>
                </c:pt>
                <c:pt idx="166">
                  <c:v>666</c:v>
                </c:pt>
                <c:pt idx="167">
                  <c:v>670</c:v>
                </c:pt>
                <c:pt idx="168">
                  <c:v>674</c:v>
                </c:pt>
                <c:pt idx="169">
                  <c:v>678</c:v>
                </c:pt>
                <c:pt idx="170">
                  <c:v>682</c:v>
                </c:pt>
                <c:pt idx="171">
                  <c:v>686</c:v>
                </c:pt>
                <c:pt idx="172">
                  <c:v>690</c:v>
                </c:pt>
                <c:pt idx="173">
                  <c:v>694</c:v>
                </c:pt>
                <c:pt idx="174">
                  <c:v>698</c:v>
                </c:pt>
                <c:pt idx="175">
                  <c:v>702</c:v>
                </c:pt>
                <c:pt idx="176">
                  <c:v>706</c:v>
                </c:pt>
                <c:pt idx="177">
                  <c:v>710</c:v>
                </c:pt>
                <c:pt idx="178">
                  <c:v>714</c:v>
                </c:pt>
                <c:pt idx="179">
                  <c:v>718</c:v>
                </c:pt>
                <c:pt idx="180">
                  <c:v>722</c:v>
                </c:pt>
                <c:pt idx="181">
                  <c:v>726</c:v>
                </c:pt>
                <c:pt idx="182">
                  <c:v>730</c:v>
                </c:pt>
                <c:pt idx="183">
                  <c:v>734</c:v>
                </c:pt>
                <c:pt idx="184">
                  <c:v>738</c:v>
                </c:pt>
                <c:pt idx="185">
                  <c:v>742</c:v>
                </c:pt>
                <c:pt idx="186">
                  <c:v>746</c:v>
                </c:pt>
                <c:pt idx="187">
                  <c:v>750</c:v>
                </c:pt>
                <c:pt idx="188">
                  <c:v>754</c:v>
                </c:pt>
                <c:pt idx="189">
                  <c:v>758</c:v>
                </c:pt>
                <c:pt idx="190">
                  <c:v>763</c:v>
                </c:pt>
                <c:pt idx="191">
                  <c:v>767</c:v>
                </c:pt>
                <c:pt idx="192">
                  <c:v>771</c:v>
                </c:pt>
                <c:pt idx="193">
                  <c:v>775</c:v>
                </c:pt>
                <c:pt idx="194">
                  <c:v>779</c:v>
                </c:pt>
                <c:pt idx="195">
                  <c:v>783</c:v>
                </c:pt>
                <c:pt idx="196">
                  <c:v>787</c:v>
                </c:pt>
                <c:pt idx="197">
                  <c:v>791</c:v>
                </c:pt>
                <c:pt idx="198">
                  <c:v>795</c:v>
                </c:pt>
                <c:pt idx="199">
                  <c:v>798</c:v>
                </c:pt>
                <c:pt idx="200">
                  <c:v>802</c:v>
                </c:pt>
                <c:pt idx="201">
                  <c:v>806</c:v>
                </c:pt>
                <c:pt idx="202">
                  <c:v>810</c:v>
                </c:pt>
                <c:pt idx="203">
                  <c:v>814</c:v>
                </c:pt>
                <c:pt idx="204">
                  <c:v>818</c:v>
                </c:pt>
                <c:pt idx="205">
                  <c:v>822</c:v>
                </c:pt>
                <c:pt idx="206">
                  <c:v>826</c:v>
                </c:pt>
                <c:pt idx="207">
                  <c:v>830</c:v>
                </c:pt>
                <c:pt idx="208">
                  <c:v>834</c:v>
                </c:pt>
                <c:pt idx="209">
                  <c:v>838</c:v>
                </c:pt>
                <c:pt idx="210">
                  <c:v>842</c:v>
                </c:pt>
                <c:pt idx="211">
                  <c:v>846</c:v>
                </c:pt>
                <c:pt idx="212">
                  <c:v>850</c:v>
                </c:pt>
                <c:pt idx="213">
                  <c:v>854</c:v>
                </c:pt>
                <c:pt idx="214">
                  <c:v>858</c:v>
                </c:pt>
                <c:pt idx="215">
                  <c:v>862</c:v>
                </c:pt>
                <c:pt idx="216">
                  <c:v>866</c:v>
                </c:pt>
                <c:pt idx="217">
                  <c:v>870</c:v>
                </c:pt>
                <c:pt idx="218">
                  <c:v>874</c:v>
                </c:pt>
                <c:pt idx="219">
                  <c:v>878</c:v>
                </c:pt>
                <c:pt idx="220">
                  <c:v>882</c:v>
                </c:pt>
                <c:pt idx="221">
                  <c:v>886</c:v>
                </c:pt>
                <c:pt idx="222">
                  <c:v>890</c:v>
                </c:pt>
                <c:pt idx="223">
                  <c:v>894</c:v>
                </c:pt>
                <c:pt idx="224">
                  <c:v>898</c:v>
                </c:pt>
                <c:pt idx="225">
                  <c:v>902</c:v>
                </c:pt>
                <c:pt idx="226">
                  <c:v>906</c:v>
                </c:pt>
                <c:pt idx="227">
                  <c:v>910</c:v>
                </c:pt>
                <c:pt idx="228">
                  <c:v>914</c:v>
                </c:pt>
                <c:pt idx="229">
                  <c:v>918</c:v>
                </c:pt>
                <c:pt idx="230">
                  <c:v>922</c:v>
                </c:pt>
                <c:pt idx="231">
                  <c:v>926</c:v>
                </c:pt>
                <c:pt idx="232">
                  <c:v>930</c:v>
                </c:pt>
                <c:pt idx="233">
                  <c:v>934</c:v>
                </c:pt>
                <c:pt idx="234">
                  <c:v>938</c:v>
                </c:pt>
                <c:pt idx="235">
                  <c:v>942</c:v>
                </c:pt>
                <c:pt idx="236">
                  <c:v>946</c:v>
                </c:pt>
                <c:pt idx="237">
                  <c:v>950</c:v>
                </c:pt>
                <c:pt idx="238">
                  <c:v>954</c:v>
                </c:pt>
                <c:pt idx="239">
                  <c:v>958</c:v>
                </c:pt>
                <c:pt idx="240">
                  <c:v>962</c:v>
                </c:pt>
                <c:pt idx="241">
                  <c:v>966</c:v>
                </c:pt>
                <c:pt idx="242">
                  <c:v>970</c:v>
                </c:pt>
                <c:pt idx="243">
                  <c:v>974</c:v>
                </c:pt>
                <c:pt idx="244">
                  <c:v>978</c:v>
                </c:pt>
                <c:pt idx="245">
                  <c:v>982</c:v>
                </c:pt>
                <c:pt idx="246">
                  <c:v>986</c:v>
                </c:pt>
                <c:pt idx="247">
                  <c:v>990</c:v>
                </c:pt>
                <c:pt idx="248">
                  <c:v>994</c:v>
                </c:pt>
                <c:pt idx="249">
                  <c:v>998</c:v>
                </c:pt>
                <c:pt idx="250">
                  <c:v>1002</c:v>
                </c:pt>
                <c:pt idx="251">
                  <c:v>1006</c:v>
                </c:pt>
                <c:pt idx="252">
                  <c:v>1010</c:v>
                </c:pt>
                <c:pt idx="253">
                  <c:v>1014</c:v>
                </c:pt>
                <c:pt idx="254">
                  <c:v>1018</c:v>
                </c:pt>
                <c:pt idx="255">
                  <c:v>1022</c:v>
                </c:pt>
                <c:pt idx="256">
                  <c:v>1026</c:v>
                </c:pt>
                <c:pt idx="257">
                  <c:v>1030</c:v>
                </c:pt>
                <c:pt idx="258">
                  <c:v>1034</c:v>
                </c:pt>
                <c:pt idx="259">
                  <c:v>1038</c:v>
                </c:pt>
                <c:pt idx="260">
                  <c:v>1042</c:v>
                </c:pt>
                <c:pt idx="261">
                  <c:v>1046</c:v>
                </c:pt>
                <c:pt idx="262">
                  <c:v>1050</c:v>
                </c:pt>
                <c:pt idx="263">
                  <c:v>1054</c:v>
                </c:pt>
                <c:pt idx="264">
                  <c:v>1058</c:v>
                </c:pt>
                <c:pt idx="265">
                  <c:v>1062</c:v>
                </c:pt>
                <c:pt idx="266">
                  <c:v>1066</c:v>
                </c:pt>
                <c:pt idx="267">
                  <c:v>1070</c:v>
                </c:pt>
                <c:pt idx="268">
                  <c:v>1074</c:v>
                </c:pt>
                <c:pt idx="269">
                  <c:v>1078</c:v>
                </c:pt>
                <c:pt idx="270">
                  <c:v>1082</c:v>
                </c:pt>
                <c:pt idx="271">
                  <c:v>1086</c:v>
                </c:pt>
                <c:pt idx="272">
                  <c:v>1090</c:v>
                </c:pt>
                <c:pt idx="273">
                  <c:v>1094</c:v>
                </c:pt>
                <c:pt idx="274">
                  <c:v>1098</c:v>
                </c:pt>
                <c:pt idx="275">
                  <c:v>1102</c:v>
                </c:pt>
                <c:pt idx="276">
                  <c:v>1106</c:v>
                </c:pt>
                <c:pt idx="277">
                  <c:v>1110</c:v>
                </c:pt>
                <c:pt idx="278">
                  <c:v>1114</c:v>
                </c:pt>
                <c:pt idx="279">
                  <c:v>1118</c:v>
                </c:pt>
                <c:pt idx="280">
                  <c:v>1122</c:v>
                </c:pt>
                <c:pt idx="281">
                  <c:v>1126</c:v>
                </c:pt>
                <c:pt idx="282">
                  <c:v>1130</c:v>
                </c:pt>
                <c:pt idx="283">
                  <c:v>1134</c:v>
                </c:pt>
                <c:pt idx="284">
                  <c:v>1138</c:v>
                </c:pt>
                <c:pt idx="285">
                  <c:v>1142</c:v>
                </c:pt>
                <c:pt idx="286">
                  <c:v>1146</c:v>
                </c:pt>
                <c:pt idx="287">
                  <c:v>1150</c:v>
                </c:pt>
                <c:pt idx="288">
                  <c:v>1154</c:v>
                </c:pt>
                <c:pt idx="289">
                  <c:v>1159</c:v>
                </c:pt>
                <c:pt idx="290">
                  <c:v>1163</c:v>
                </c:pt>
                <c:pt idx="291">
                  <c:v>1166</c:v>
                </c:pt>
                <c:pt idx="292">
                  <c:v>1171</c:v>
                </c:pt>
                <c:pt idx="293">
                  <c:v>1174</c:v>
                </c:pt>
                <c:pt idx="294">
                  <c:v>1178</c:v>
                </c:pt>
                <c:pt idx="295">
                  <c:v>1182</c:v>
                </c:pt>
                <c:pt idx="296">
                  <c:v>1186</c:v>
                </c:pt>
                <c:pt idx="297">
                  <c:v>1191</c:v>
                </c:pt>
                <c:pt idx="298">
                  <c:v>1195</c:v>
                </c:pt>
                <c:pt idx="299">
                  <c:v>1198</c:v>
                </c:pt>
                <c:pt idx="300">
                  <c:v>1203</c:v>
                </c:pt>
                <c:pt idx="301">
                  <c:v>1207</c:v>
                </c:pt>
                <c:pt idx="302">
                  <c:v>1211</c:v>
                </c:pt>
                <c:pt idx="303">
                  <c:v>1215</c:v>
                </c:pt>
                <c:pt idx="304">
                  <c:v>1219</c:v>
                </c:pt>
                <c:pt idx="305">
                  <c:v>1223</c:v>
                </c:pt>
                <c:pt idx="306">
                  <c:v>1226</c:v>
                </c:pt>
                <c:pt idx="307">
                  <c:v>1230</c:v>
                </c:pt>
                <c:pt idx="308">
                  <c:v>1234</c:v>
                </c:pt>
                <c:pt idx="309">
                  <c:v>1238</c:v>
                </c:pt>
                <c:pt idx="310">
                  <c:v>1242</c:v>
                </c:pt>
                <c:pt idx="311">
                  <c:v>1246</c:v>
                </c:pt>
                <c:pt idx="312">
                  <c:v>1250</c:v>
                </c:pt>
                <c:pt idx="313">
                  <c:v>1254</c:v>
                </c:pt>
                <c:pt idx="314">
                  <c:v>1258</c:v>
                </c:pt>
                <c:pt idx="315">
                  <c:v>1262</c:v>
                </c:pt>
                <c:pt idx="316">
                  <c:v>1266</c:v>
                </c:pt>
                <c:pt idx="317">
                  <c:v>1271</c:v>
                </c:pt>
                <c:pt idx="318">
                  <c:v>1274</c:v>
                </c:pt>
                <c:pt idx="319">
                  <c:v>1279</c:v>
                </c:pt>
                <c:pt idx="320">
                  <c:v>1283</c:v>
                </c:pt>
                <c:pt idx="321">
                  <c:v>1287</c:v>
                </c:pt>
                <c:pt idx="322">
                  <c:v>1291</c:v>
                </c:pt>
                <c:pt idx="323">
                  <c:v>1294</c:v>
                </c:pt>
                <c:pt idx="324">
                  <c:v>1298</c:v>
                </c:pt>
                <c:pt idx="325">
                  <c:v>1303</c:v>
                </c:pt>
                <c:pt idx="326">
                  <c:v>1307</c:v>
                </c:pt>
                <c:pt idx="327">
                  <c:v>1311</c:v>
                </c:pt>
                <c:pt idx="328">
                  <c:v>1315</c:v>
                </c:pt>
                <c:pt idx="329">
                  <c:v>1319</c:v>
                </c:pt>
                <c:pt idx="330">
                  <c:v>1323</c:v>
                </c:pt>
                <c:pt idx="331">
                  <c:v>1327</c:v>
                </c:pt>
                <c:pt idx="332">
                  <c:v>1331</c:v>
                </c:pt>
                <c:pt idx="333">
                  <c:v>1335</c:v>
                </c:pt>
                <c:pt idx="334">
                  <c:v>1339</c:v>
                </c:pt>
                <c:pt idx="335">
                  <c:v>1343</c:v>
                </c:pt>
                <c:pt idx="336">
                  <c:v>1347</c:v>
                </c:pt>
                <c:pt idx="337">
                  <c:v>1351</c:v>
                </c:pt>
                <c:pt idx="338">
                  <c:v>1355</c:v>
                </c:pt>
                <c:pt idx="339">
                  <c:v>1359</c:v>
                </c:pt>
                <c:pt idx="340">
                  <c:v>1363</c:v>
                </c:pt>
                <c:pt idx="341">
                  <c:v>1367</c:v>
                </c:pt>
                <c:pt idx="342">
                  <c:v>1371</c:v>
                </c:pt>
                <c:pt idx="343">
                  <c:v>1375</c:v>
                </c:pt>
                <c:pt idx="344">
                  <c:v>1379</c:v>
                </c:pt>
                <c:pt idx="345">
                  <c:v>1383</c:v>
                </c:pt>
                <c:pt idx="346">
                  <c:v>1387</c:v>
                </c:pt>
                <c:pt idx="347">
                  <c:v>1391</c:v>
                </c:pt>
                <c:pt idx="348">
                  <c:v>1395</c:v>
                </c:pt>
                <c:pt idx="349">
                  <c:v>1399</c:v>
                </c:pt>
                <c:pt idx="350">
                  <c:v>1403</c:v>
                </c:pt>
                <c:pt idx="351">
                  <c:v>1407</c:v>
                </c:pt>
                <c:pt idx="352">
                  <c:v>1411</c:v>
                </c:pt>
                <c:pt idx="353">
                  <c:v>1415</c:v>
                </c:pt>
                <c:pt idx="354">
                  <c:v>1419</c:v>
                </c:pt>
                <c:pt idx="355">
                  <c:v>1423</c:v>
                </c:pt>
                <c:pt idx="356">
                  <c:v>1427</c:v>
                </c:pt>
                <c:pt idx="357">
                  <c:v>1431</c:v>
                </c:pt>
                <c:pt idx="358">
                  <c:v>1435</c:v>
                </c:pt>
                <c:pt idx="359">
                  <c:v>1439</c:v>
                </c:pt>
                <c:pt idx="360">
                  <c:v>1443</c:v>
                </c:pt>
                <c:pt idx="361">
                  <c:v>1447</c:v>
                </c:pt>
                <c:pt idx="362">
                  <c:v>1451</c:v>
                </c:pt>
                <c:pt idx="363">
                  <c:v>1455</c:v>
                </c:pt>
                <c:pt idx="364">
                  <c:v>1459</c:v>
                </c:pt>
                <c:pt idx="365">
                  <c:v>1463</c:v>
                </c:pt>
                <c:pt idx="366">
                  <c:v>1467</c:v>
                </c:pt>
                <c:pt idx="367">
                  <c:v>1471</c:v>
                </c:pt>
                <c:pt idx="368">
                  <c:v>1475</c:v>
                </c:pt>
                <c:pt idx="369">
                  <c:v>1479</c:v>
                </c:pt>
                <c:pt idx="370">
                  <c:v>1483</c:v>
                </c:pt>
                <c:pt idx="371">
                  <c:v>1487</c:v>
                </c:pt>
                <c:pt idx="372">
                  <c:v>1491</c:v>
                </c:pt>
                <c:pt idx="373">
                  <c:v>1495</c:v>
                </c:pt>
                <c:pt idx="374">
                  <c:v>1499</c:v>
                </c:pt>
                <c:pt idx="375">
                  <c:v>1503</c:v>
                </c:pt>
                <c:pt idx="376">
                  <c:v>1507</c:v>
                </c:pt>
                <c:pt idx="377">
                  <c:v>1511</c:v>
                </c:pt>
                <c:pt idx="378">
                  <c:v>1515</c:v>
                </c:pt>
                <c:pt idx="379">
                  <c:v>1519</c:v>
                </c:pt>
                <c:pt idx="380">
                  <c:v>1523</c:v>
                </c:pt>
                <c:pt idx="381">
                  <c:v>1527</c:v>
                </c:pt>
                <c:pt idx="382">
                  <c:v>1530</c:v>
                </c:pt>
                <c:pt idx="383">
                  <c:v>1534</c:v>
                </c:pt>
                <c:pt idx="384">
                  <c:v>1538</c:v>
                </c:pt>
                <c:pt idx="385">
                  <c:v>1542</c:v>
                </c:pt>
                <c:pt idx="386">
                  <c:v>1546</c:v>
                </c:pt>
                <c:pt idx="387">
                  <c:v>1550</c:v>
                </c:pt>
                <c:pt idx="388">
                  <c:v>1554</c:v>
                </c:pt>
                <c:pt idx="389">
                  <c:v>1558</c:v>
                </c:pt>
                <c:pt idx="390">
                  <c:v>1562</c:v>
                </c:pt>
                <c:pt idx="391">
                  <c:v>1566</c:v>
                </c:pt>
                <c:pt idx="392">
                  <c:v>1570</c:v>
                </c:pt>
                <c:pt idx="393">
                  <c:v>1575</c:v>
                </c:pt>
                <c:pt idx="394">
                  <c:v>1579</c:v>
                </c:pt>
                <c:pt idx="395">
                  <c:v>1583</c:v>
                </c:pt>
                <c:pt idx="396">
                  <c:v>1587</c:v>
                </c:pt>
                <c:pt idx="397">
                  <c:v>1591</c:v>
                </c:pt>
                <c:pt idx="398">
                  <c:v>1595</c:v>
                </c:pt>
                <c:pt idx="399">
                  <c:v>1599</c:v>
                </c:pt>
                <c:pt idx="400">
                  <c:v>1603</c:v>
                </c:pt>
                <c:pt idx="401">
                  <c:v>1607</c:v>
                </c:pt>
                <c:pt idx="402">
                  <c:v>1611</c:v>
                </c:pt>
                <c:pt idx="403">
                  <c:v>1615</c:v>
                </c:pt>
                <c:pt idx="404">
                  <c:v>1619</c:v>
                </c:pt>
                <c:pt idx="405">
                  <c:v>1623</c:v>
                </c:pt>
                <c:pt idx="406">
                  <c:v>1627</c:v>
                </c:pt>
                <c:pt idx="407">
                  <c:v>1631</c:v>
                </c:pt>
                <c:pt idx="408">
                  <c:v>1635</c:v>
                </c:pt>
                <c:pt idx="409">
                  <c:v>1639</c:v>
                </c:pt>
                <c:pt idx="410">
                  <c:v>1643</c:v>
                </c:pt>
                <c:pt idx="411">
                  <c:v>1647</c:v>
                </c:pt>
                <c:pt idx="412">
                  <c:v>1651</c:v>
                </c:pt>
                <c:pt idx="413">
                  <c:v>1655</c:v>
                </c:pt>
                <c:pt idx="414">
                  <c:v>1659</c:v>
                </c:pt>
                <c:pt idx="415">
                  <c:v>1663</c:v>
                </c:pt>
                <c:pt idx="416">
                  <c:v>1667</c:v>
                </c:pt>
                <c:pt idx="417">
                  <c:v>1671</c:v>
                </c:pt>
                <c:pt idx="418">
                  <c:v>1675</c:v>
                </c:pt>
                <c:pt idx="419">
                  <c:v>1679</c:v>
                </c:pt>
                <c:pt idx="420">
                  <c:v>1683</c:v>
                </c:pt>
                <c:pt idx="421">
                  <c:v>1687</c:v>
                </c:pt>
                <c:pt idx="422">
                  <c:v>1691</c:v>
                </c:pt>
                <c:pt idx="423">
                  <c:v>1694</c:v>
                </c:pt>
                <c:pt idx="424">
                  <c:v>1698</c:v>
                </c:pt>
                <c:pt idx="425">
                  <c:v>1702</c:v>
                </c:pt>
                <c:pt idx="426">
                  <c:v>1707</c:v>
                </c:pt>
                <c:pt idx="427">
                  <c:v>1711</c:v>
                </c:pt>
                <c:pt idx="428">
                  <c:v>1715</c:v>
                </c:pt>
                <c:pt idx="429">
                  <c:v>1719</c:v>
                </c:pt>
                <c:pt idx="430">
                  <c:v>1723</c:v>
                </c:pt>
                <c:pt idx="431">
                  <c:v>1726</c:v>
                </c:pt>
                <c:pt idx="432">
                  <c:v>1730</c:v>
                </c:pt>
                <c:pt idx="433">
                  <c:v>1735</c:v>
                </c:pt>
                <c:pt idx="434">
                  <c:v>1739</c:v>
                </c:pt>
                <c:pt idx="435">
                  <c:v>1742</c:v>
                </c:pt>
                <c:pt idx="436">
                  <c:v>1746</c:v>
                </c:pt>
                <c:pt idx="437">
                  <c:v>1750</c:v>
                </c:pt>
                <c:pt idx="438">
                  <c:v>1754</c:v>
                </c:pt>
                <c:pt idx="439">
                  <c:v>1758</c:v>
                </c:pt>
                <c:pt idx="440">
                  <c:v>1762</c:v>
                </c:pt>
                <c:pt idx="441">
                  <c:v>1766</c:v>
                </c:pt>
                <c:pt idx="442">
                  <c:v>1770</c:v>
                </c:pt>
                <c:pt idx="443">
                  <c:v>1774</c:v>
                </c:pt>
                <c:pt idx="444">
                  <c:v>1778</c:v>
                </c:pt>
                <c:pt idx="445">
                  <c:v>1782</c:v>
                </c:pt>
                <c:pt idx="446">
                  <c:v>1786</c:v>
                </c:pt>
                <c:pt idx="447">
                  <c:v>1790</c:v>
                </c:pt>
                <c:pt idx="448">
                  <c:v>1794</c:v>
                </c:pt>
                <c:pt idx="449">
                  <c:v>1798</c:v>
                </c:pt>
                <c:pt idx="450">
                  <c:v>1802</c:v>
                </c:pt>
                <c:pt idx="451">
                  <c:v>1806</c:v>
                </c:pt>
                <c:pt idx="452">
                  <c:v>1810</c:v>
                </c:pt>
                <c:pt idx="453">
                  <c:v>1814</c:v>
                </c:pt>
                <c:pt idx="454">
                  <c:v>1818</c:v>
                </c:pt>
                <c:pt idx="455">
                  <c:v>1822</c:v>
                </c:pt>
                <c:pt idx="456">
                  <c:v>1826</c:v>
                </c:pt>
                <c:pt idx="457">
                  <c:v>1830</c:v>
                </c:pt>
                <c:pt idx="458">
                  <c:v>1834</c:v>
                </c:pt>
                <c:pt idx="459">
                  <c:v>1838</c:v>
                </c:pt>
                <c:pt idx="460">
                  <c:v>1842</c:v>
                </c:pt>
                <c:pt idx="461">
                  <c:v>1846</c:v>
                </c:pt>
                <c:pt idx="462">
                  <c:v>1850</c:v>
                </c:pt>
                <c:pt idx="463">
                  <c:v>1854</c:v>
                </c:pt>
                <c:pt idx="464">
                  <c:v>1858</c:v>
                </c:pt>
                <c:pt idx="465">
                  <c:v>1862</c:v>
                </c:pt>
                <c:pt idx="466">
                  <c:v>1866</c:v>
                </c:pt>
                <c:pt idx="467">
                  <c:v>1870</c:v>
                </c:pt>
                <c:pt idx="468">
                  <c:v>1874</c:v>
                </c:pt>
                <c:pt idx="469">
                  <c:v>1878</c:v>
                </c:pt>
                <c:pt idx="470">
                  <c:v>1882</c:v>
                </c:pt>
                <c:pt idx="471">
                  <c:v>1886</c:v>
                </c:pt>
                <c:pt idx="472">
                  <c:v>1890</c:v>
                </c:pt>
                <c:pt idx="473">
                  <c:v>1894</c:v>
                </c:pt>
                <c:pt idx="474">
                  <c:v>1898</c:v>
                </c:pt>
                <c:pt idx="475">
                  <c:v>1902</c:v>
                </c:pt>
                <c:pt idx="476">
                  <c:v>1906</c:v>
                </c:pt>
                <c:pt idx="477">
                  <c:v>1910</c:v>
                </c:pt>
                <c:pt idx="478">
                  <c:v>1914</c:v>
                </c:pt>
                <c:pt idx="479">
                  <c:v>1918</c:v>
                </c:pt>
                <c:pt idx="480">
                  <c:v>1922</c:v>
                </c:pt>
                <c:pt idx="481">
                  <c:v>1926</c:v>
                </c:pt>
                <c:pt idx="482">
                  <c:v>1930</c:v>
                </c:pt>
                <c:pt idx="483">
                  <c:v>1934</c:v>
                </c:pt>
                <c:pt idx="484">
                  <c:v>1938</c:v>
                </c:pt>
                <c:pt idx="485">
                  <c:v>1942</c:v>
                </c:pt>
                <c:pt idx="486">
                  <c:v>1946</c:v>
                </c:pt>
                <c:pt idx="487">
                  <c:v>1950</c:v>
                </c:pt>
                <c:pt idx="488">
                  <c:v>1954</c:v>
                </c:pt>
                <c:pt idx="489">
                  <c:v>1958</c:v>
                </c:pt>
                <c:pt idx="490">
                  <c:v>1962</c:v>
                </c:pt>
                <c:pt idx="491">
                  <c:v>1966</c:v>
                </c:pt>
                <c:pt idx="492">
                  <c:v>1970</c:v>
                </c:pt>
                <c:pt idx="493">
                  <c:v>1974</c:v>
                </c:pt>
                <c:pt idx="494">
                  <c:v>1978</c:v>
                </c:pt>
                <c:pt idx="495">
                  <c:v>1982</c:v>
                </c:pt>
                <c:pt idx="496">
                  <c:v>1986</c:v>
                </c:pt>
                <c:pt idx="497">
                  <c:v>1990</c:v>
                </c:pt>
                <c:pt idx="498">
                  <c:v>1994</c:v>
                </c:pt>
                <c:pt idx="499">
                  <c:v>1998</c:v>
                </c:pt>
                <c:pt idx="500">
                  <c:v>2002</c:v>
                </c:pt>
                <c:pt idx="501">
                  <c:v>2006</c:v>
                </c:pt>
                <c:pt idx="502">
                  <c:v>2010</c:v>
                </c:pt>
                <c:pt idx="503">
                  <c:v>2014</c:v>
                </c:pt>
                <c:pt idx="504">
                  <c:v>2018</c:v>
                </c:pt>
                <c:pt idx="505">
                  <c:v>2022</c:v>
                </c:pt>
                <c:pt idx="506">
                  <c:v>2026</c:v>
                </c:pt>
                <c:pt idx="507">
                  <c:v>2030</c:v>
                </c:pt>
                <c:pt idx="508">
                  <c:v>2034</c:v>
                </c:pt>
                <c:pt idx="509">
                  <c:v>2038</c:v>
                </c:pt>
                <c:pt idx="510">
                  <c:v>2042</c:v>
                </c:pt>
                <c:pt idx="511">
                  <c:v>2046</c:v>
                </c:pt>
                <c:pt idx="512">
                  <c:v>2050</c:v>
                </c:pt>
                <c:pt idx="513">
                  <c:v>2054</c:v>
                </c:pt>
                <c:pt idx="514">
                  <c:v>2058</c:v>
                </c:pt>
                <c:pt idx="515">
                  <c:v>2062</c:v>
                </c:pt>
                <c:pt idx="516">
                  <c:v>2066</c:v>
                </c:pt>
                <c:pt idx="517">
                  <c:v>2070</c:v>
                </c:pt>
                <c:pt idx="518">
                  <c:v>2074</c:v>
                </c:pt>
                <c:pt idx="519">
                  <c:v>2078</c:v>
                </c:pt>
                <c:pt idx="520">
                  <c:v>2081</c:v>
                </c:pt>
                <c:pt idx="521">
                  <c:v>2086</c:v>
                </c:pt>
                <c:pt idx="522">
                  <c:v>2090</c:v>
                </c:pt>
                <c:pt idx="523">
                  <c:v>2094</c:v>
                </c:pt>
                <c:pt idx="524">
                  <c:v>2098</c:v>
                </c:pt>
                <c:pt idx="525">
                  <c:v>2102</c:v>
                </c:pt>
                <c:pt idx="526">
                  <c:v>2106</c:v>
                </c:pt>
                <c:pt idx="527">
                  <c:v>2110</c:v>
                </c:pt>
                <c:pt idx="528">
                  <c:v>2114</c:v>
                </c:pt>
                <c:pt idx="529">
                  <c:v>2118</c:v>
                </c:pt>
                <c:pt idx="530">
                  <c:v>2122</c:v>
                </c:pt>
                <c:pt idx="531">
                  <c:v>2126</c:v>
                </c:pt>
                <c:pt idx="532">
                  <c:v>2130</c:v>
                </c:pt>
                <c:pt idx="533">
                  <c:v>2134</c:v>
                </c:pt>
                <c:pt idx="534">
                  <c:v>2138</c:v>
                </c:pt>
                <c:pt idx="535">
                  <c:v>2142</c:v>
                </c:pt>
                <c:pt idx="536">
                  <c:v>2146</c:v>
                </c:pt>
                <c:pt idx="537">
                  <c:v>2150</c:v>
                </c:pt>
                <c:pt idx="538">
                  <c:v>2154</c:v>
                </c:pt>
                <c:pt idx="539">
                  <c:v>2158</c:v>
                </c:pt>
                <c:pt idx="540">
                  <c:v>2162</c:v>
                </c:pt>
                <c:pt idx="541">
                  <c:v>2166</c:v>
                </c:pt>
                <c:pt idx="542">
                  <c:v>2170</c:v>
                </c:pt>
                <c:pt idx="543">
                  <c:v>2174</c:v>
                </c:pt>
                <c:pt idx="544">
                  <c:v>2178</c:v>
                </c:pt>
                <c:pt idx="545">
                  <c:v>2182</c:v>
                </c:pt>
                <c:pt idx="546">
                  <c:v>2186</c:v>
                </c:pt>
                <c:pt idx="547">
                  <c:v>2190</c:v>
                </c:pt>
                <c:pt idx="548">
                  <c:v>2193</c:v>
                </c:pt>
                <c:pt idx="549">
                  <c:v>2198</c:v>
                </c:pt>
                <c:pt idx="550">
                  <c:v>2201</c:v>
                </c:pt>
                <c:pt idx="551">
                  <c:v>2205</c:v>
                </c:pt>
                <c:pt idx="552">
                  <c:v>2209</c:v>
                </c:pt>
                <c:pt idx="553">
                  <c:v>2213</c:v>
                </c:pt>
                <c:pt idx="554">
                  <c:v>2217</c:v>
                </c:pt>
                <c:pt idx="555">
                  <c:v>2221</c:v>
                </c:pt>
                <c:pt idx="556">
                  <c:v>2226</c:v>
                </c:pt>
                <c:pt idx="557">
                  <c:v>2230</c:v>
                </c:pt>
                <c:pt idx="558">
                  <c:v>2234</c:v>
                </c:pt>
                <c:pt idx="559">
                  <c:v>2238</c:v>
                </c:pt>
                <c:pt idx="560">
                  <c:v>2242</c:v>
                </c:pt>
                <c:pt idx="561">
                  <c:v>2246</c:v>
                </c:pt>
                <c:pt idx="562">
                  <c:v>2250</c:v>
                </c:pt>
                <c:pt idx="563">
                  <c:v>2254</c:v>
                </c:pt>
                <c:pt idx="564">
                  <c:v>2258</c:v>
                </c:pt>
                <c:pt idx="565">
                  <c:v>2262</c:v>
                </c:pt>
                <c:pt idx="566">
                  <c:v>2266</c:v>
                </c:pt>
                <c:pt idx="567">
                  <c:v>2270</c:v>
                </c:pt>
                <c:pt idx="568">
                  <c:v>2274</c:v>
                </c:pt>
                <c:pt idx="569">
                  <c:v>2277</c:v>
                </c:pt>
                <c:pt idx="570">
                  <c:v>2281</c:v>
                </c:pt>
                <c:pt idx="571">
                  <c:v>2286</c:v>
                </c:pt>
                <c:pt idx="572">
                  <c:v>2290</c:v>
                </c:pt>
                <c:pt idx="573">
                  <c:v>2294</c:v>
                </c:pt>
                <c:pt idx="574">
                  <c:v>2298</c:v>
                </c:pt>
                <c:pt idx="575">
                  <c:v>2301</c:v>
                </c:pt>
                <c:pt idx="576">
                  <c:v>2306</c:v>
                </c:pt>
                <c:pt idx="577">
                  <c:v>2310</c:v>
                </c:pt>
                <c:pt idx="578">
                  <c:v>2314</c:v>
                </c:pt>
                <c:pt idx="579">
                  <c:v>2318</c:v>
                </c:pt>
                <c:pt idx="580">
                  <c:v>2322</c:v>
                </c:pt>
                <c:pt idx="581">
                  <c:v>2326</c:v>
                </c:pt>
                <c:pt idx="582">
                  <c:v>2330</c:v>
                </c:pt>
                <c:pt idx="583">
                  <c:v>2334</c:v>
                </c:pt>
                <c:pt idx="584">
                  <c:v>2338</c:v>
                </c:pt>
                <c:pt idx="585">
                  <c:v>2342</c:v>
                </c:pt>
                <c:pt idx="586">
                  <c:v>2346</c:v>
                </c:pt>
                <c:pt idx="587">
                  <c:v>2350</c:v>
                </c:pt>
                <c:pt idx="588">
                  <c:v>2354</c:v>
                </c:pt>
                <c:pt idx="589">
                  <c:v>2358</c:v>
                </c:pt>
                <c:pt idx="590">
                  <c:v>2362</c:v>
                </c:pt>
                <c:pt idx="591">
                  <c:v>2366</c:v>
                </c:pt>
                <c:pt idx="592">
                  <c:v>2370</c:v>
                </c:pt>
                <c:pt idx="593">
                  <c:v>2374</c:v>
                </c:pt>
                <c:pt idx="594">
                  <c:v>2378</c:v>
                </c:pt>
                <c:pt idx="595">
                  <c:v>2382</c:v>
                </c:pt>
                <c:pt idx="596">
                  <c:v>2386</c:v>
                </c:pt>
                <c:pt idx="597">
                  <c:v>2390</c:v>
                </c:pt>
                <c:pt idx="598">
                  <c:v>2394</c:v>
                </c:pt>
                <c:pt idx="599">
                  <c:v>2398</c:v>
                </c:pt>
                <c:pt idx="600">
                  <c:v>2402</c:v>
                </c:pt>
                <c:pt idx="601">
                  <c:v>2406</c:v>
                </c:pt>
                <c:pt idx="602">
                  <c:v>2410</c:v>
                </c:pt>
                <c:pt idx="603">
                  <c:v>2414</c:v>
                </c:pt>
                <c:pt idx="604">
                  <c:v>2418</c:v>
                </c:pt>
                <c:pt idx="605">
                  <c:v>2422</c:v>
                </c:pt>
                <c:pt idx="606">
                  <c:v>2426</c:v>
                </c:pt>
                <c:pt idx="607">
                  <c:v>2430</c:v>
                </c:pt>
                <c:pt idx="608">
                  <c:v>2434</c:v>
                </c:pt>
                <c:pt idx="609">
                  <c:v>2438</c:v>
                </c:pt>
                <c:pt idx="610">
                  <c:v>2442</c:v>
                </c:pt>
                <c:pt idx="611">
                  <c:v>2446</c:v>
                </c:pt>
                <c:pt idx="612">
                  <c:v>2450</c:v>
                </c:pt>
                <c:pt idx="613">
                  <c:v>2454</c:v>
                </c:pt>
                <c:pt idx="614">
                  <c:v>2458</c:v>
                </c:pt>
                <c:pt idx="615">
                  <c:v>2462</c:v>
                </c:pt>
                <c:pt idx="616">
                  <c:v>2466</c:v>
                </c:pt>
                <c:pt idx="617">
                  <c:v>2470</c:v>
                </c:pt>
                <c:pt idx="618">
                  <c:v>2474</c:v>
                </c:pt>
                <c:pt idx="619">
                  <c:v>2478</c:v>
                </c:pt>
                <c:pt idx="620">
                  <c:v>2482</c:v>
                </c:pt>
                <c:pt idx="621">
                  <c:v>2486</c:v>
                </c:pt>
                <c:pt idx="622">
                  <c:v>2490</c:v>
                </c:pt>
                <c:pt idx="623">
                  <c:v>2493</c:v>
                </c:pt>
                <c:pt idx="624">
                  <c:v>2497</c:v>
                </c:pt>
                <c:pt idx="625">
                  <c:v>2501</c:v>
                </c:pt>
                <c:pt idx="626">
                  <c:v>2506</c:v>
                </c:pt>
                <c:pt idx="627">
                  <c:v>2510</c:v>
                </c:pt>
                <c:pt idx="628">
                  <c:v>2514</c:v>
                </c:pt>
                <c:pt idx="629">
                  <c:v>2518</c:v>
                </c:pt>
                <c:pt idx="630">
                  <c:v>2521</c:v>
                </c:pt>
                <c:pt idx="631">
                  <c:v>2525</c:v>
                </c:pt>
                <c:pt idx="632">
                  <c:v>2529</c:v>
                </c:pt>
                <c:pt idx="633">
                  <c:v>2533</c:v>
                </c:pt>
                <c:pt idx="634">
                  <c:v>2537</c:v>
                </c:pt>
                <c:pt idx="635">
                  <c:v>2541</c:v>
                </c:pt>
                <c:pt idx="636">
                  <c:v>2545</c:v>
                </c:pt>
                <c:pt idx="637">
                  <c:v>2549</c:v>
                </c:pt>
                <c:pt idx="638">
                  <c:v>2553</c:v>
                </c:pt>
                <c:pt idx="639">
                  <c:v>2557</c:v>
                </c:pt>
                <c:pt idx="640">
                  <c:v>2561</c:v>
                </c:pt>
                <c:pt idx="641">
                  <c:v>2565</c:v>
                </c:pt>
                <c:pt idx="642">
                  <c:v>2569</c:v>
                </c:pt>
                <c:pt idx="643">
                  <c:v>2574</c:v>
                </c:pt>
                <c:pt idx="644">
                  <c:v>2578</c:v>
                </c:pt>
                <c:pt idx="645">
                  <c:v>2581</c:v>
                </c:pt>
                <c:pt idx="646">
                  <c:v>2585</c:v>
                </c:pt>
                <c:pt idx="647">
                  <c:v>2589</c:v>
                </c:pt>
                <c:pt idx="648">
                  <c:v>2593</c:v>
                </c:pt>
                <c:pt idx="649">
                  <c:v>2598</c:v>
                </c:pt>
                <c:pt idx="650">
                  <c:v>2601</c:v>
                </c:pt>
                <c:pt idx="651">
                  <c:v>2606</c:v>
                </c:pt>
                <c:pt idx="652">
                  <c:v>2610</c:v>
                </c:pt>
                <c:pt idx="653">
                  <c:v>2614</c:v>
                </c:pt>
                <c:pt idx="654">
                  <c:v>2618</c:v>
                </c:pt>
                <c:pt idx="655">
                  <c:v>2622</c:v>
                </c:pt>
                <c:pt idx="656">
                  <c:v>2626</c:v>
                </c:pt>
                <c:pt idx="657">
                  <c:v>2630</c:v>
                </c:pt>
                <c:pt idx="658">
                  <c:v>2634</c:v>
                </c:pt>
                <c:pt idx="659">
                  <c:v>2637</c:v>
                </c:pt>
                <c:pt idx="660">
                  <c:v>2641</c:v>
                </c:pt>
                <c:pt idx="661">
                  <c:v>2645</c:v>
                </c:pt>
                <c:pt idx="662">
                  <c:v>2650</c:v>
                </c:pt>
                <c:pt idx="663">
                  <c:v>2654</c:v>
                </c:pt>
                <c:pt idx="664">
                  <c:v>2658</c:v>
                </c:pt>
                <c:pt idx="665">
                  <c:v>2662</c:v>
                </c:pt>
                <c:pt idx="666">
                  <c:v>2666</c:v>
                </c:pt>
                <c:pt idx="667">
                  <c:v>2670</c:v>
                </c:pt>
                <c:pt idx="668">
                  <c:v>2674</c:v>
                </c:pt>
                <c:pt idx="669">
                  <c:v>2678</c:v>
                </c:pt>
                <c:pt idx="670">
                  <c:v>2682</c:v>
                </c:pt>
                <c:pt idx="671">
                  <c:v>2685</c:v>
                </c:pt>
                <c:pt idx="672">
                  <c:v>2690</c:v>
                </c:pt>
                <c:pt idx="673">
                  <c:v>2694</c:v>
                </c:pt>
                <c:pt idx="674">
                  <c:v>2698</c:v>
                </c:pt>
                <c:pt idx="675">
                  <c:v>2702</c:v>
                </c:pt>
                <c:pt idx="676">
                  <c:v>2706</c:v>
                </c:pt>
                <c:pt idx="677">
                  <c:v>2710</c:v>
                </c:pt>
                <c:pt idx="678">
                  <c:v>2714</c:v>
                </c:pt>
                <c:pt idx="679">
                  <c:v>2718</c:v>
                </c:pt>
                <c:pt idx="680">
                  <c:v>2722</c:v>
                </c:pt>
                <c:pt idx="681">
                  <c:v>2726</c:v>
                </c:pt>
                <c:pt idx="682">
                  <c:v>2730</c:v>
                </c:pt>
                <c:pt idx="683">
                  <c:v>2734</c:v>
                </c:pt>
                <c:pt idx="684">
                  <c:v>2738</c:v>
                </c:pt>
                <c:pt idx="685">
                  <c:v>2742</c:v>
                </c:pt>
                <c:pt idx="686">
                  <c:v>2746</c:v>
                </c:pt>
                <c:pt idx="687">
                  <c:v>2750</c:v>
                </c:pt>
                <c:pt idx="688">
                  <c:v>2754</c:v>
                </c:pt>
                <c:pt idx="689">
                  <c:v>2758</c:v>
                </c:pt>
                <c:pt idx="690">
                  <c:v>2762</c:v>
                </c:pt>
                <c:pt idx="691">
                  <c:v>2766</c:v>
                </c:pt>
                <c:pt idx="692">
                  <c:v>2770</c:v>
                </c:pt>
                <c:pt idx="693">
                  <c:v>2774</c:v>
                </c:pt>
                <c:pt idx="694">
                  <c:v>2778</c:v>
                </c:pt>
                <c:pt idx="695">
                  <c:v>2782</c:v>
                </c:pt>
                <c:pt idx="696">
                  <c:v>2786</c:v>
                </c:pt>
                <c:pt idx="697">
                  <c:v>2790</c:v>
                </c:pt>
                <c:pt idx="698">
                  <c:v>2794</c:v>
                </c:pt>
                <c:pt idx="699">
                  <c:v>2798</c:v>
                </c:pt>
                <c:pt idx="700">
                  <c:v>2802</c:v>
                </c:pt>
                <c:pt idx="701">
                  <c:v>2806</c:v>
                </c:pt>
                <c:pt idx="702">
                  <c:v>2810</c:v>
                </c:pt>
                <c:pt idx="703">
                  <c:v>2814</c:v>
                </c:pt>
                <c:pt idx="704">
                  <c:v>2818</c:v>
                </c:pt>
                <c:pt idx="705">
                  <c:v>2822</c:v>
                </c:pt>
                <c:pt idx="706">
                  <c:v>2826</c:v>
                </c:pt>
                <c:pt idx="707">
                  <c:v>2830</c:v>
                </c:pt>
                <c:pt idx="708">
                  <c:v>2834</c:v>
                </c:pt>
                <c:pt idx="709">
                  <c:v>2838</c:v>
                </c:pt>
                <c:pt idx="710">
                  <c:v>2842</c:v>
                </c:pt>
                <c:pt idx="711">
                  <c:v>2846</c:v>
                </c:pt>
                <c:pt idx="712">
                  <c:v>2850</c:v>
                </c:pt>
                <c:pt idx="713">
                  <c:v>2854</c:v>
                </c:pt>
                <c:pt idx="714">
                  <c:v>2858</c:v>
                </c:pt>
                <c:pt idx="715">
                  <c:v>2862</c:v>
                </c:pt>
                <c:pt idx="716">
                  <c:v>2866</c:v>
                </c:pt>
                <c:pt idx="717">
                  <c:v>2870</c:v>
                </c:pt>
                <c:pt idx="718">
                  <c:v>2874</c:v>
                </c:pt>
                <c:pt idx="719">
                  <c:v>2878</c:v>
                </c:pt>
                <c:pt idx="720">
                  <c:v>2882</c:v>
                </c:pt>
                <c:pt idx="721">
                  <c:v>2886</c:v>
                </c:pt>
                <c:pt idx="722">
                  <c:v>2890</c:v>
                </c:pt>
                <c:pt idx="723">
                  <c:v>2894</c:v>
                </c:pt>
                <c:pt idx="724">
                  <c:v>2898</c:v>
                </c:pt>
                <c:pt idx="725">
                  <c:v>2902</c:v>
                </c:pt>
                <c:pt idx="726">
                  <c:v>2906</c:v>
                </c:pt>
                <c:pt idx="727">
                  <c:v>2910</c:v>
                </c:pt>
                <c:pt idx="728">
                  <c:v>2914</c:v>
                </c:pt>
                <c:pt idx="729">
                  <c:v>2918</c:v>
                </c:pt>
                <c:pt idx="730">
                  <c:v>2921</c:v>
                </c:pt>
                <c:pt idx="731">
                  <c:v>2926</c:v>
                </c:pt>
                <c:pt idx="732">
                  <c:v>2929</c:v>
                </c:pt>
                <c:pt idx="733">
                  <c:v>2933</c:v>
                </c:pt>
                <c:pt idx="734">
                  <c:v>2938</c:v>
                </c:pt>
                <c:pt idx="735">
                  <c:v>2942</c:v>
                </c:pt>
                <c:pt idx="736">
                  <c:v>2946</c:v>
                </c:pt>
                <c:pt idx="737">
                  <c:v>2950</c:v>
                </c:pt>
                <c:pt idx="738">
                  <c:v>2954</c:v>
                </c:pt>
                <c:pt idx="739">
                  <c:v>2958</c:v>
                </c:pt>
                <c:pt idx="740">
                  <c:v>2962</c:v>
                </c:pt>
                <c:pt idx="741">
                  <c:v>2966</c:v>
                </c:pt>
                <c:pt idx="742">
                  <c:v>2970</c:v>
                </c:pt>
                <c:pt idx="743">
                  <c:v>2973</c:v>
                </c:pt>
                <c:pt idx="744">
                  <c:v>2977</c:v>
                </c:pt>
                <c:pt idx="745">
                  <c:v>2982</c:v>
                </c:pt>
                <c:pt idx="746">
                  <c:v>2985</c:v>
                </c:pt>
                <c:pt idx="747">
                  <c:v>2989</c:v>
                </c:pt>
                <c:pt idx="748">
                  <c:v>2993</c:v>
                </c:pt>
                <c:pt idx="749">
                  <c:v>2997</c:v>
                </c:pt>
                <c:pt idx="750">
                  <c:v>3001</c:v>
                </c:pt>
                <c:pt idx="751">
                  <c:v>3005</c:v>
                </c:pt>
                <c:pt idx="752">
                  <c:v>3009</c:v>
                </c:pt>
                <c:pt idx="753">
                  <c:v>3013</c:v>
                </c:pt>
                <c:pt idx="754">
                  <c:v>3017</c:v>
                </c:pt>
                <c:pt idx="755">
                  <c:v>3021</c:v>
                </c:pt>
                <c:pt idx="756">
                  <c:v>3025</c:v>
                </c:pt>
                <c:pt idx="757">
                  <c:v>3029</c:v>
                </c:pt>
                <c:pt idx="758">
                  <c:v>3033</c:v>
                </c:pt>
                <c:pt idx="759">
                  <c:v>3037</c:v>
                </c:pt>
                <c:pt idx="760">
                  <c:v>3041</c:v>
                </c:pt>
                <c:pt idx="761">
                  <c:v>3045</c:v>
                </c:pt>
                <c:pt idx="762">
                  <c:v>3049</c:v>
                </c:pt>
                <c:pt idx="763">
                  <c:v>3053</c:v>
                </c:pt>
                <c:pt idx="764">
                  <c:v>3057</c:v>
                </c:pt>
                <c:pt idx="765">
                  <c:v>3061</c:v>
                </c:pt>
                <c:pt idx="766">
                  <c:v>3065</c:v>
                </c:pt>
                <c:pt idx="767">
                  <c:v>3069</c:v>
                </c:pt>
                <c:pt idx="768">
                  <c:v>3073</c:v>
                </c:pt>
                <c:pt idx="769">
                  <c:v>3077</c:v>
                </c:pt>
                <c:pt idx="770">
                  <c:v>3081</c:v>
                </c:pt>
                <c:pt idx="771">
                  <c:v>3085</c:v>
                </c:pt>
                <c:pt idx="772">
                  <c:v>3089</c:v>
                </c:pt>
                <c:pt idx="773">
                  <c:v>3093</c:v>
                </c:pt>
                <c:pt idx="774">
                  <c:v>3097</c:v>
                </c:pt>
                <c:pt idx="775">
                  <c:v>3101</c:v>
                </c:pt>
                <c:pt idx="776">
                  <c:v>3105</c:v>
                </c:pt>
                <c:pt idx="777">
                  <c:v>3109</c:v>
                </c:pt>
                <c:pt idx="778">
                  <c:v>3113</c:v>
                </c:pt>
                <c:pt idx="779">
                  <c:v>3117</c:v>
                </c:pt>
                <c:pt idx="780">
                  <c:v>3121</c:v>
                </c:pt>
                <c:pt idx="781">
                  <c:v>3125</c:v>
                </c:pt>
                <c:pt idx="782">
                  <c:v>3129</c:v>
                </c:pt>
                <c:pt idx="783">
                  <c:v>3133</c:v>
                </c:pt>
                <c:pt idx="784">
                  <c:v>3137</c:v>
                </c:pt>
                <c:pt idx="785">
                  <c:v>3141</c:v>
                </c:pt>
                <c:pt idx="786">
                  <c:v>3145</c:v>
                </c:pt>
                <c:pt idx="787">
                  <c:v>3149</c:v>
                </c:pt>
                <c:pt idx="788">
                  <c:v>3153</c:v>
                </c:pt>
                <c:pt idx="789">
                  <c:v>3157</c:v>
                </c:pt>
                <c:pt idx="790">
                  <c:v>3161</c:v>
                </c:pt>
                <c:pt idx="791">
                  <c:v>3165</c:v>
                </c:pt>
                <c:pt idx="792">
                  <c:v>3169</c:v>
                </c:pt>
                <c:pt idx="793">
                  <c:v>3173</c:v>
                </c:pt>
                <c:pt idx="794">
                  <c:v>3177</c:v>
                </c:pt>
                <c:pt idx="795">
                  <c:v>3181</c:v>
                </c:pt>
                <c:pt idx="796">
                  <c:v>3185</c:v>
                </c:pt>
                <c:pt idx="797">
                  <c:v>3189</c:v>
                </c:pt>
                <c:pt idx="798">
                  <c:v>3193</c:v>
                </c:pt>
                <c:pt idx="799">
                  <c:v>3197</c:v>
                </c:pt>
                <c:pt idx="800">
                  <c:v>3201</c:v>
                </c:pt>
                <c:pt idx="801">
                  <c:v>3205</c:v>
                </c:pt>
                <c:pt idx="802">
                  <c:v>3209</c:v>
                </c:pt>
                <c:pt idx="803">
                  <c:v>3213</c:v>
                </c:pt>
                <c:pt idx="804">
                  <c:v>3217</c:v>
                </c:pt>
                <c:pt idx="805">
                  <c:v>3221</c:v>
                </c:pt>
                <c:pt idx="806">
                  <c:v>3225</c:v>
                </c:pt>
                <c:pt idx="807">
                  <c:v>3229</c:v>
                </c:pt>
                <c:pt idx="808">
                  <c:v>3233</c:v>
                </c:pt>
                <c:pt idx="809">
                  <c:v>3237</c:v>
                </c:pt>
                <c:pt idx="810">
                  <c:v>3241</c:v>
                </c:pt>
                <c:pt idx="811">
                  <c:v>3245</c:v>
                </c:pt>
                <c:pt idx="812">
                  <c:v>3249</c:v>
                </c:pt>
                <c:pt idx="813">
                  <c:v>3253</c:v>
                </c:pt>
                <c:pt idx="814">
                  <c:v>3257</c:v>
                </c:pt>
                <c:pt idx="815">
                  <c:v>3261</c:v>
                </c:pt>
                <c:pt idx="816">
                  <c:v>3265</c:v>
                </c:pt>
                <c:pt idx="817">
                  <c:v>3269</c:v>
                </c:pt>
                <c:pt idx="818">
                  <c:v>3273</c:v>
                </c:pt>
                <c:pt idx="819">
                  <c:v>3277</c:v>
                </c:pt>
                <c:pt idx="820">
                  <c:v>3281</c:v>
                </c:pt>
                <c:pt idx="821">
                  <c:v>3285</c:v>
                </c:pt>
                <c:pt idx="822">
                  <c:v>3289</c:v>
                </c:pt>
                <c:pt idx="823">
                  <c:v>3293</c:v>
                </c:pt>
                <c:pt idx="824">
                  <c:v>3297</c:v>
                </c:pt>
                <c:pt idx="825">
                  <c:v>3301</c:v>
                </c:pt>
                <c:pt idx="826">
                  <c:v>3305</c:v>
                </c:pt>
                <c:pt idx="827">
                  <c:v>3309</c:v>
                </c:pt>
                <c:pt idx="828">
                  <c:v>3313</c:v>
                </c:pt>
                <c:pt idx="829">
                  <c:v>3317</c:v>
                </c:pt>
                <c:pt idx="830">
                  <c:v>3321</c:v>
                </c:pt>
                <c:pt idx="831">
                  <c:v>3325</c:v>
                </c:pt>
                <c:pt idx="832">
                  <c:v>3329</c:v>
                </c:pt>
                <c:pt idx="833">
                  <c:v>3333</c:v>
                </c:pt>
                <c:pt idx="834">
                  <c:v>3337</c:v>
                </c:pt>
                <c:pt idx="835">
                  <c:v>3341</c:v>
                </c:pt>
                <c:pt idx="836">
                  <c:v>3346</c:v>
                </c:pt>
                <c:pt idx="837">
                  <c:v>3350</c:v>
                </c:pt>
                <c:pt idx="838">
                  <c:v>3353</c:v>
                </c:pt>
                <c:pt idx="839">
                  <c:v>3357</c:v>
                </c:pt>
                <c:pt idx="840">
                  <c:v>3361</c:v>
                </c:pt>
                <c:pt idx="841">
                  <c:v>3366</c:v>
                </c:pt>
                <c:pt idx="842">
                  <c:v>3370</c:v>
                </c:pt>
                <c:pt idx="843">
                  <c:v>3374</c:v>
                </c:pt>
                <c:pt idx="844">
                  <c:v>3378</c:v>
                </c:pt>
                <c:pt idx="845">
                  <c:v>3382</c:v>
                </c:pt>
                <c:pt idx="846">
                  <c:v>3386</c:v>
                </c:pt>
                <c:pt idx="847">
                  <c:v>3389</c:v>
                </c:pt>
                <c:pt idx="848">
                  <c:v>3393</c:v>
                </c:pt>
                <c:pt idx="849">
                  <c:v>3397</c:v>
                </c:pt>
                <c:pt idx="850">
                  <c:v>3401</c:v>
                </c:pt>
                <c:pt idx="851">
                  <c:v>3405</c:v>
                </c:pt>
                <c:pt idx="852">
                  <c:v>3409</c:v>
                </c:pt>
                <c:pt idx="853">
                  <c:v>3413</c:v>
                </c:pt>
                <c:pt idx="854">
                  <c:v>3417</c:v>
                </c:pt>
                <c:pt idx="855">
                  <c:v>3421</c:v>
                </c:pt>
                <c:pt idx="856">
                  <c:v>3425</c:v>
                </c:pt>
                <c:pt idx="857">
                  <c:v>3429</c:v>
                </c:pt>
                <c:pt idx="858">
                  <c:v>3434</c:v>
                </c:pt>
                <c:pt idx="859">
                  <c:v>3437</c:v>
                </c:pt>
                <c:pt idx="860">
                  <c:v>3441</c:v>
                </c:pt>
                <c:pt idx="861">
                  <c:v>3445</c:v>
                </c:pt>
                <c:pt idx="862">
                  <c:v>3449</c:v>
                </c:pt>
                <c:pt idx="863">
                  <c:v>3453</c:v>
                </c:pt>
                <c:pt idx="864">
                  <c:v>3457</c:v>
                </c:pt>
                <c:pt idx="865">
                  <c:v>3461</c:v>
                </c:pt>
                <c:pt idx="866">
                  <c:v>3466</c:v>
                </c:pt>
                <c:pt idx="867">
                  <c:v>3469</c:v>
                </c:pt>
                <c:pt idx="868">
                  <c:v>3473</c:v>
                </c:pt>
                <c:pt idx="869">
                  <c:v>3477</c:v>
                </c:pt>
                <c:pt idx="870">
                  <c:v>3481</c:v>
                </c:pt>
                <c:pt idx="871">
                  <c:v>3485</c:v>
                </c:pt>
                <c:pt idx="872">
                  <c:v>3489</c:v>
                </c:pt>
                <c:pt idx="873">
                  <c:v>3493</c:v>
                </c:pt>
                <c:pt idx="874">
                  <c:v>3497</c:v>
                </c:pt>
                <c:pt idx="875">
                  <c:v>3502</c:v>
                </c:pt>
                <c:pt idx="876">
                  <c:v>3506</c:v>
                </c:pt>
                <c:pt idx="877">
                  <c:v>3510</c:v>
                </c:pt>
                <c:pt idx="878">
                  <c:v>3513</c:v>
                </c:pt>
                <c:pt idx="879">
                  <c:v>3517</c:v>
                </c:pt>
                <c:pt idx="880">
                  <c:v>3521</c:v>
                </c:pt>
                <c:pt idx="881">
                  <c:v>3525</c:v>
                </c:pt>
                <c:pt idx="882">
                  <c:v>3529</c:v>
                </c:pt>
                <c:pt idx="883">
                  <c:v>3533</c:v>
                </c:pt>
                <c:pt idx="884">
                  <c:v>3537</c:v>
                </c:pt>
                <c:pt idx="885">
                  <c:v>3541</c:v>
                </c:pt>
                <c:pt idx="886">
                  <c:v>3545</c:v>
                </c:pt>
                <c:pt idx="887">
                  <c:v>3549</c:v>
                </c:pt>
                <c:pt idx="888">
                  <c:v>3553</c:v>
                </c:pt>
                <c:pt idx="889">
                  <c:v>3557</c:v>
                </c:pt>
                <c:pt idx="890">
                  <c:v>3561</c:v>
                </c:pt>
                <c:pt idx="891">
                  <c:v>3565</c:v>
                </c:pt>
                <c:pt idx="892">
                  <c:v>3569</c:v>
                </c:pt>
                <c:pt idx="893">
                  <c:v>3573</c:v>
                </c:pt>
                <c:pt idx="894">
                  <c:v>3577</c:v>
                </c:pt>
                <c:pt idx="895">
                  <c:v>3581</c:v>
                </c:pt>
                <c:pt idx="896">
                  <c:v>3585</c:v>
                </c:pt>
                <c:pt idx="897">
                  <c:v>3589</c:v>
                </c:pt>
                <c:pt idx="898">
                  <c:v>3594</c:v>
                </c:pt>
                <c:pt idx="899">
                  <c:v>3597</c:v>
                </c:pt>
                <c:pt idx="900">
                  <c:v>3601</c:v>
                </c:pt>
                <c:pt idx="901">
                  <c:v>3605</c:v>
                </c:pt>
                <c:pt idx="902">
                  <c:v>3609</c:v>
                </c:pt>
                <c:pt idx="903">
                  <c:v>3613</c:v>
                </c:pt>
                <c:pt idx="904">
                  <c:v>3617</c:v>
                </c:pt>
                <c:pt idx="905">
                  <c:v>3621</c:v>
                </c:pt>
                <c:pt idx="906">
                  <c:v>3625</c:v>
                </c:pt>
                <c:pt idx="907">
                  <c:v>3629</c:v>
                </c:pt>
                <c:pt idx="908">
                  <c:v>3633</c:v>
                </c:pt>
                <c:pt idx="909">
                  <c:v>3637</c:v>
                </c:pt>
                <c:pt idx="910">
                  <c:v>3641</c:v>
                </c:pt>
                <c:pt idx="911">
                  <c:v>3645</c:v>
                </c:pt>
                <c:pt idx="912">
                  <c:v>3649</c:v>
                </c:pt>
                <c:pt idx="913">
                  <c:v>3653</c:v>
                </c:pt>
                <c:pt idx="914">
                  <c:v>3657</c:v>
                </c:pt>
                <c:pt idx="915">
                  <c:v>3661</c:v>
                </c:pt>
                <c:pt idx="916">
                  <c:v>3665</c:v>
                </c:pt>
                <c:pt idx="917">
                  <c:v>3669</c:v>
                </c:pt>
                <c:pt idx="918">
                  <c:v>3673</c:v>
                </c:pt>
                <c:pt idx="919">
                  <c:v>3677</c:v>
                </c:pt>
                <c:pt idx="920">
                  <c:v>3681</c:v>
                </c:pt>
                <c:pt idx="921">
                  <c:v>3685</c:v>
                </c:pt>
                <c:pt idx="922">
                  <c:v>3689</c:v>
                </c:pt>
                <c:pt idx="923">
                  <c:v>3693</c:v>
                </c:pt>
                <c:pt idx="924">
                  <c:v>3697</c:v>
                </c:pt>
                <c:pt idx="925">
                  <c:v>3701</c:v>
                </c:pt>
                <c:pt idx="926">
                  <c:v>3705</c:v>
                </c:pt>
                <c:pt idx="927">
                  <c:v>3709</c:v>
                </c:pt>
                <c:pt idx="928">
                  <c:v>3713</c:v>
                </c:pt>
                <c:pt idx="929">
                  <c:v>3717</c:v>
                </c:pt>
                <c:pt idx="930">
                  <c:v>3721</c:v>
                </c:pt>
                <c:pt idx="931">
                  <c:v>3725</c:v>
                </c:pt>
                <c:pt idx="932">
                  <c:v>3729</c:v>
                </c:pt>
                <c:pt idx="933">
                  <c:v>3733</c:v>
                </c:pt>
                <c:pt idx="934">
                  <c:v>3737</c:v>
                </c:pt>
                <c:pt idx="935">
                  <c:v>3741</c:v>
                </c:pt>
                <c:pt idx="936">
                  <c:v>3745</c:v>
                </c:pt>
                <c:pt idx="937">
                  <c:v>3749</c:v>
                </c:pt>
                <c:pt idx="938">
                  <c:v>3753</c:v>
                </c:pt>
                <c:pt idx="939">
                  <c:v>3757</c:v>
                </c:pt>
                <c:pt idx="940">
                  <c:v>3761</c:v>
                </c:pt>
                <c:pt idx="941">
                  <c:v>3765</c:v>
                </c:pt>
                <c:pt idx="942">
                  <c:v>3769</c:v>
                </c:pt>
                <c:pt idx="943">
                  <c:v>3773</c:v>
                </c:pt>
                <c:pt idx="944">
                  <c:v>3777</c:v>
                </c:pt>
                <c:pt idx="945">
                  <c:v>3781</c:v>
                </c:pt>
                <c:pt idx="946">
                  <c:v>3785</c:v>
                </c:pt>
                <c:pt idx="947">
                  <c:v>3789</c:v>
                </c:pt>
                <c:pt idx="948">
                  <c:v>3793</c:v>
                </c:pt>
                <c:pt idx="949">
                  <c:v>3797</c:v>
                </c:pt>
                <c:pt idx="950">
                  <c:v>3801</c:v>
                </c:pt>
                <c:pt idx="951">
                  <c:v>3805</c:v>
                </c:pt>
                <c:pt idx="952">
                  <c:v>3809</c:v>
                </c:pt>
                <c:pt idx="953">
                  <c:v>3813</c:v>
                </c:pt>
                <c:pt idx="954">
                  <c:v>3817</c:v>
                </c:pt>
                <c:pt idx="955">
                  <c:v>3821</c:v>
                </c:pt>
                <c:pt idx="956">
                  <c:v>3825</c:v>
                </c:pt>
                <c:pt idx="957">
                  <c:v>3829</c:v>
                </c:pt>
                <c:pt idx="958">
                  <c:v>3833</c:v>
                </c:pt>
                <c:pt idx="959">
                  <c:v>3837</c:v>
                </c:pt>
                <c:pt idx="960">
                  <c:v>3841</c:v>
                </c:pt>
                <c:pt idx="961">
                  <c:v>3845</c:v>
                </c:pt>
                <c:pt idx="962">
                  <c:v>3849</c:v>
                </c:pt>
                <c:pt idx="963">
                  <c:v>3853</c:v>
                </c:pt>
                <c:pt idx="964">
                  <c:v>3857</c:v>
                </c:pt>
                <c:pt idx="965">
                  <c:v>3861</c:v>
                </c:pt>
                <c:pt idx="966">
                  <c:v>3865</c:v>
                </c:pt>
                <c:pt idx="967">
                  <c:v>3869</c:v>
                </c:pt>
                <c:pt idx="968">
                  <c:v>3873</c:v>
                </c:pt>
                <c:pt idx="969">
                  <c:v>3877</c:v>
                </c:pt>
                <c:pt idx="970">
                  <c:v>3881</c:v>
                </c:pt>
                <c:pt idx="971">
                  <c:v>3885</c:v>
                </c:pt>
                <c:pt idx="972">
                  <c:v>3889</c:v>
                </c:pt>
                <c:pt idx="973">
                  <c:v>3893</c:v>
                </c:pt>
                <c:pt idx="974">
                  <c:v>3897</c:v>
                </c:pt>
                <c:pt idx="975">
                  <c:v>3901</c:v>
                </c:pt>
                <c:pt idx="976">
                  <c:v>3905</c:v>
                </c:pt>
                <c:pt idx="977">
                  <c:v>3909</c:v>
                </c:pt>
                <c:pt idx="978">
                  <c:v>3913</c:v>
                </c:pt>
                <c:pt idx="979">
                  <c:v>3917</c:v>
                </c:pt>
                <c:pt idx="980">
                  <c:v>3921</c:v>
                </c:pt>
                <c:pt idx="981">
                  <c:v>3925</c:v>
                </c:pt>
                <c:pt idx="982">
                  <c:v>3929</c:v>
                </c:pt>
                <c:pt idx="983">
                  <c:v>3933</c:v>
                </c:pt>
                <c:pt idx="984">
                  <c:v>3937</c:v>
                </c:pt>
                <c:pt idx="985">
                  <c:v>3941</c:v>
                </c:pt>
                <c:pt idx="986">
                  <c:v>3945</c:v>
                </c:pt>
                <c:pt idx="987">
                  <c:v>3949</c:v>
                </c:pt>
                <c:pt idx="988">
                  <c:v>3953</c:v>
                </c:pt>
                <c:pt idx="989">
                  <c:v>3957</c:v>
                </c:pt>
                <c:pt idx="990">
                  <c:v>3961</c:v>
                </c:pt>
                <c:pt idx="991">
                  <c:v>3965</c:v>
                </c:pt>
                <c:pt idx="992">
                  <c:v>3969</c:v>
                </c:pt>
                <c:pt idx="993">
                  <c:v>3973</c:v>
                </c:pt>
                <c:pt idx="994">
                  <c:v>3977</c:v>
                </c:pt>
                <c:pt idx="995">
                  <c:v>3981</c:v>
                </c:pt>
                <c:pt idx="996">
                  <c:v>3985</c:v>
                </c:pt>
                <c:pt idx="997">
                  <c:v>3989</c:v>
                </c:pt>
                <c:pt idx="998">
                  <c:v>3994</c:v>
                </c:pt>
                <c:pt idx="999">
                  <c:v>3998</c:v>
                </c:pt>
                <c:pt idx="1000">
                  <c:v>4002</c:v>
                </c:pt>
                <c:pt idx="1001">
                  <c:v>4006</c:v>
                </c:pt>
                <c:pt idx="1002">
                  <c:v>4009</c:v>
                </c:pt>
                <c:pt idx="1003">
                  <c:v>4013</c:v>
                </c:pt>
                <c:pt idx="1004">
                  <c:v>4017</c:v>
                </c:pt>
                <c:pt idx="1005">
                  <c:v>4021</c:v>
                </c:pt>
                <c:pt idx="1006">
                  <c:v>4025</c:v>
                </c:pt>
                <c:pt idx="1007">
                  <c:v>4029</c:v>
                </c:pt>
                <c:pt idx="1008">
                  <c:v>4033</c:v>
                </c:pt>
                <c:pt idx="1009">
                  <c:v>4037</c:v>
                </c:pt>
                <c:pt idx="1010">
                  <c:v>4041</c:v>
                </c:pt>
                <c:pt idx="1011">
                  <c:v>4045</c:v>
                </c:pt>
                <c:pt idx="1012">
                  <c:v>4049</c:v>
                </c:pt>
                <c:pt idx="1013">
                  <c:v>4053</c:v>
                </c:pt>
                <c:pt idx="1014">
                  <c:v>4057</c:v>
                </c:pt>
                <c:pt idx="1015">
                  <c:v>4061</c:v>
                </c:pt>
                <c:pt idx="1016">
                  <c:v>4065</c:v>
                </c:pt>
                <c:pt idx="1017">
                  <c:v>4069</c:v>
                </c:pt>
                <c:pt idx="1018">
                  <c:v>4073</c:v>
                </c:pt>
                <c:pt idx="1019">
                  <c:v>4077</c:v>
                </c:pt>
                <c:pt idx="1020">
                  <c:v>4081</c:v>
                </c:pt>
                <c:pt idx="1021">
                  <c:v>4085</c:v>
                </c:pt>
                <c:pt idx="1022">
                  <c:v>4089</c:v>
                </c:pt>
                <c:pt idx="1023">
                  <c:v>4093</c:v>
                </c:pt>
                <c:pt idx="1024">
                  <c:v>4097</c:v>
                </c:pt>
                <c:pt idx="1025">
                  <c:v>4101</c:v>
                </c:pt>
                <c:pt idx="1026">
                  <c:v>4105</c:v>
                </c:pt>
                <c:pt idx="1027">
                  <c:v>4109</c:v>
                </c:pt>
                <c:pt idx="1028">
                  <c:v>4114</c:v>
                </c:pt>
                <c:pt idx="1029">
                  <c:v>4118</c:v>
                </c:pt>
                <c:pt idx="1030">
                  <c:v>4121</c:v>
                </c:pt>
                <c:pt idx="1031">
                  <c:v>4126</c:v>
                </c:pt>
                <c:pt idx="1032">
                  <c:v>4129</c:v>
                </c:pt>
                <c:pt idx="1033">
                  <c:v>4133</c:v>
                </c:pt>
                <c:pt idx="1034">
                  <c:v>4137</c:v>
                </c:pt>
                <c:pt idx="1035">
                  <c:v>4141</c:v>
                </c:pt>
                <c:pt idx="1036">
                  <c:v>4145</c:v>
                </c:pt>
                <c:pt idx="1037">
                  <c:v>4149</c:v>
                </c:pt>
                <c:pt idx="1038">
                  <c:v>4153</c:v>
                </c:pt>
                <c:pt idx="1039">
                  <c:v>4157</c:v>
                </c:pt>
                <c:pt idx="1040">
                  <c:v>4161</c:v>
                </c:pt>
                <c:pt idx="1041">
                  <c:v>4165</c:v>
                </c:pt>
                <c:pt idx="1042">
                  <c:v>4169</c:v>
                </c:pt>
                <c:pt idx="1043">
                  <c:v>4173</c:v>
                </c:pt>
                <c:pt idx="1044">
                  <c:v>4177</c:v>
                </c:pt>
                <c:pt idx="1045">
                  <c:v>4181</c:v>
                </c:pt>
                <c:pt idx="1046">
                  <c:v>4185</c:v>
                </c:pt>
                <c:pt idx="1047">
                  <c:v>4189</c:v>
                </c:pt>
                <c:pt idx="1048">
                  <c:v>4193</c:v>
                </c:pt>
                <c:pt idx="1049">
                  <c:v>4197</c:v>
                </c:pt>
                <c:pt idx="1050">
                  <c:v>4201</c:v>
                </c:pt>
                <c:pt idx="1051">
                  <c:v>4205</c:v>
                </c:pt>
                <c:pt idx="1052">
                  <c:v>4209</c:v>
                </c:pt>
                <c:pt idx="1053">
                  <c:v>4213</c:v>
                </c:pt>
                <c:pt idx="1054">
                  <c:v>4217</c:v>
                </c:pt>
                <c:pt idx="1055">
                  <c:v>4221</c:v>
                </c:pt>
                <c:pt idx="1056">
                  <c:v>4225</c:v>
                </c:pt>
                <c:pt idx="1057">
                  <c:v>4229</c:v>
                </c:pt>
                <c:pt idx="1058">
                  <c:v>4233</c:v>
                </c:pt>
                <c:pt idx="1059">
                  <c:v>4237</c:v>
                </c:pt>
                <c:pt idx="1060">
                  <c:v>4241</c:v>
                </c:pt>
                <c:pt idx="1061">
                  <c:v>4245</c:v>
                </c:pt>
                <c:pt idx="1062">
                  <c:v>4249</c:v>
                </c:pt>
                <c:pt idx="1063">
                  <c:v>4253</c:v>
                </c:pt>
                <c:pt idx="1064">
                  <c:v>4257</c:v>
                </c:pt>
                <c:pt idx="1065">
                  <c:v>4261</c:v>
                </c:pt>
                <c:pt idx="1066">
                  <c:v>4265</c:v>
                </c:pt>
                <c:pt idx="1067">
                  <c:v>4269</c:v>
                </c:pt>
                <c:pt idx="1068">
                  <c:v>4273</c:v>
                </c:pt>
                <c:pt idx="1069">
                  <c:v>4277</c:v>
                </c:pt>
                <c:pt idx="1070">
                  <c:v>4281</c:v>
                </c:pt>
                <c:pt idx="1071">
                  <c:v>4285</c:v>
                </c:pt>
                <c:pt idx="1072">
                  <c:v>4289</c:v>
                </c:pt>
                <c:pt idx="1073">
                  <c:v>4293</c:v>
                </c:pt>
                <c:pt idx="1074">
                  <c:v>4297</c:v>
                </c:pt>
                <c:pt idx="1075">
                  <c:v>4301</c:v>
                </c:pt>
                <c:pt idx="1076">
                  <c:v>4305</c:v>
                </c:pt>
                <c:pt idx="1077">
                  <c:v>4309</c:v>
                </c:pt>
                <c:pt idx="1078">
                  <c:v>4313</c:v>
                </c:pt>
                <c:pt idx="1079">
                  <c:v>4317</c:v>
                </c:pt>
                <c:pt idx="1080">
                  <c:v>4321</c:v>
                </c:pt>
                <c:pt idx="1081">
                  <c:v>4325</c:v>
                </c:pt>
                <c:pt idx="1082">
                  <c:v>4329</c:v>
                </c:pt>
                <c:pt idx="1083">
                  <c:v>4333</c:v>
                </c:pt>
                <c:pt idx="1084">
                  <c:v>4337</c:v>
                </c:pt>
                <c:pt idx="1085">
                  <c:v>4341</c:v>
                </c:pt>
                <c:pt idx="1086">
                  <c:v>4345</c:v>
                </c:pt>
                <c:pt idx="1087">
                  <c:v>4349</c:v>
                </c:pt>
                <c:pt idx="1088">
                  <c:v>4353</c:v>
                </c:pt>
                <c:pt idx="1089">
                  <c:v>4357</c:v>
                </c:pt>
                <c:pt idx="1090">
                  <c:v>4361</c:v>
                </c:pt>
                <c:pt idx="1091">
                  <c:v>4365</c:v>
                </c:pt>
                <c:pt idx="1092">
                  <c:v>4369</c:v>
                </c:pt>
                <c:pt idx="1093">
                  <c:v>4373</c:v>
                </c:pt>
                <c:pt idx="1094">
                  <c:v>4377</c:v>
                </c:pt>
                <c:pt idx="1095">
                  <c:v>4381</c:v>
                </c:pt>
                <c:pt idx="1096">
                  <c:v>4385</c:v>
                </c:pt>
                <c:pt idx="1097">
                  <c:v>4389</c:v>
                </c:pt>
                <c:pt idx="1098">
                  <c:v>4393</c:v>
                </c:pt>
                <c:pt idx="1099">
                  <c:v>4397</c:v>
                </c:pt>
                <c:pt idx="1100">
                  <c:v>4401</c:v>
                </c:pt>
                <c:pt idx="1101">
                  <c:v>4405</c:v>
                </c:pt>
                <c:pt idx="1102">
                  <c:v>4409</c:v>
                </c:pt>
                <c:pt idx="1103">
                  <c:v>4413</c:v>
                </c:pt>
                <c:pt idx="1104">
                  <c:v>4417</c:v>
                </c:pt>
                <c:pt idx="1105">
                  <c:v>4421</c:v>
                </c:pt>
                <c:pt idx="1106">
                  <c:v>4425</c:v>
                </c:pt>
                <c:pt idx="1107">
                  <c:v>4429</c:v>
                </c:pt>
                <c:pt idx="1108">
                  <c:v>4434</c:v>
                </c:pt>
                <c:pt idx="1109">
                  <c:v>4438</c:v>
                </c:pt>
                <c:pt idx="1110">
                  <c:v>4441</c:v>
                </c:pt>
                <c:pt idx="1111">
                  <c:v>4446</c:v>
                </c:pt>
                <c:pt idx="1112">
                  <c:v>4450</c:v>
                </c:pt>
                <c:pt idx="1113">
                  <c:v>4454</c:v>
                </c:pt>
                <c:pt idx="1114">
                  <c:v>4458</c:v>
                </c:pt>
                <c:pt idx="1115">
                  <c:v>4462</c:v>
                </c:pt>
                <c:pt idx="1116">
                  <c:v>4466</c:v>
                </c:pt>
                <c:pt idx="1117">
                  <c:v>4470</c:v>
                </c:pt>
                <c:pt idx="1118">
                  <c:v>4474</c:v>
                </c:pt>
                <c:pt idx="1119">
                  <c:v>4478</c:v>
                </c:pt>
                <c:pt idx="1120">
                  <c:v>4482</c:v>
                </c:pt>
                <c:pt idx="1121">
                  <c:v>4486</c:v>
                </c:pt>
                <c:pt idx="1122">
                  <c:v>4490</c:v>
                </c:pt>
                <c:pt idx="1123">
                  <c:v>4493</c:v>
                </c:pt>
                <c:pt idx="1124">
                  <c:v>4497</c:v>
                </c:pt>
                <c:pt idx="1125">
                  <c:v>4502</c:v>
                </c:pt>
                <c:pt idx="1126">
                  <c:v>4506</c:v>
                </c:pt>
                <c:pt idx="1127">
                  <c:v>4510</c:v>
                </c:pt>
                <c:pt idx="1128">
                  <c:v>4513</c:v>
                </c:pt>
                <c:pt idx="1129">
                  <c:v>4517</c:v>
                </c:pt>
                <c:pt idx="1130">
                  <c:v>4521</c:v>
                </c:pt>
                <c:pt idx="1131">
                  <c:v>4525</c:v>
                </c:pt>
                <c:pt idx="1132">
                  <c:v>4529</c:v>
                </c:pt>
                <c:pt idx="1133">
                  <c:v>4533</c:v>
                </c:pt>
                <c:pt idx="1134">
                  <c:v>4537</c:v>
                </c:pt>
                <c:pt idx="1135">
                  <c:v>4541</c:v>
                </c:pt>
                <c:pt idx="1136">
                  <c:v>4545</c:v>
                </c:pt>
                <c:pt idx="1137">
                  <c:v>4549</c:v>
                </c:pt>
                <c:pt idx="1138">
                  <c:v>4553</c:v>
                </c:pt>
                <c:pt idx="1139">
                  <c:v>4557</c:v>
                </c:pt>
                <c:pt idx="1140">
                  <c:v>4561</c:v>
                </c:pt>
                <c:pt idx="1141">
                  <c:v>4565</c:v>
                </c:pt>
                <c:pt idx="1142">
                  <c:v>4569</c:v>
                </c:pt>
                <c:pt idx="1143">
                  <c:v>4573</c:v>
                </c:pt>
                <c:pt idx="1144">
                  <c:v>4577</c:v>
                </c:pt>
                <c:pt idx="1145">
                  <c:v>4581</c:v>
                </c:pt>
                <c:pt idx="1146">
                  <c:v>4585</c:v>
                </c:pt>
                <c:pt idx="1147">
                  <c:v>4589</c:v>
                </c:pt>
                <c:pt idx="1148">
                  <c:v>4593</c:v>
                </c:pt>
                <c:pt idx="1149">
                  <c:v>4597</c:v>
                </c:pt>
                <c:pt idx="1150">
                  <c:v>4601</c:v>
                </c:pt>
                <c:pt idx="1151">
                  <c:v>4605</c:v>
                </c:pt>
                <c:pt idx="1152">
                  <c:v>4609</c:v>
                </c:pt>
                <c:pt idx="1153">
                  <c:v>4613</c:v>
                </c:pt>
                <c:pt idx="1154">
                  <c:v>4617</c:v>
                </c:pt>
                <c:pt idx="1155">
                  <c:v>4621</c:v>
                </c:pt>
                <c:pt idx="1156">
                  <c:v>4625</c:v>
                </c:pt>
                <c:pt idx="1157">
                  <c:v>4629</c:v>
                </c:pt>
                <c:pt idx="1158">
                  <c:v>4633</c:v>
                </c:pt>
                <c:pt idx="1159">
                  <c:v>4637</c:v>
                </c:pt>
                <c:pt idx="1160">
                  <c:v>4641</c:v>
                </c:pt>
                <c:pt idx="1161">
                  <c:v>4645</c:v>
                </c:pt>
                <c:pt idx="1162">
                  <c:v>4649</c:v>
                </c:pt>
                <c:pt idx="1163">
                  <c:v>4653</c:v>
                </c:pt>
                <c:pt idx="1164">
                  <c:v>4657</c:v>
                </c:pt>
                <c:pt idx="1165">
                  <c:v>4661</c:v>
                </c:pt>
                <c:pt idx="1166">
                  <c:v>4665</c:v>
                </c:pt>
                <c:pt idx="1167">
                  <c:v>4669</c:v>
                </c:pt>
                <c:pt idx="1168">
                  <c:v>4673</c:v>
                </c:pt>
                <c:pt idx="1169">
                  <c:v>4677</c:v>
                </c:pt>
                <c:pt idx="1170">
                  <c:v>4681</c:v>
                </c:pt>
                <c:pt idx="1171">
                  <c:v>4685</c:v>
                </c:pt>
                <c:pt idx="1172">
                  <c:v>4689</c:v>
                </c:pt>
                <c:pt idx="1173">
                  <c:v>4693</c:v>
                </c:pt>
                <c:pt idx="1174">
                  <c:v>4697</c:v>
                </c:pt>
                <c:pt idx="1175">
                  <c:v>4701</c:v>
                </c:pt>
                <c:pt idx="1176">
                  <c:v>4705</c:v>
                </c:pt>
                <c:pt idx="1177">
                  <c:v>4709</c:v>
                </c:pt>
                <c:pt idx="1178">
                  <c:v>4713</c:v>
                </c:pt>
                <c:pt idx="1179">
                  <c:v>4717</c:v>
                </c:pt>
                <c:pt idx="1180">
                  <c:v>4721</c:v>
                </c:pt>
                <c:pt idx="1181">
                  <c:v>4725</c:v>
                </c:pt>
                <c:pt idx="1182">
                  <c:v>4729</c:v>
                </c:pt>
                <c:pt idx="1183">
                  <c:v>4733</c:v>
                </c:pt>
                <c:pt idx="1184">
                  <c:v>4737</c:v>
                </c:pt>
                <c:pt idx="1185">
                  <c:v>4741</c:v>
                </c:pt>
                <c:pt idx="1186">
                  <c:v>4745</c:v>
                </c:pt>
                <c:pt idx="1187">
                  <c:v>4749</c:v>
                </c:pt>
                <c:pt idx="1188">
                  <c:v>4753</c:v>
                </c:pt>
                <c:pt idx="1189">
                  <c:v>4757</c:v>
                </c:pt>
                <c:pt idx="1190">
                  <c:v>4761</c:v>
                </c:pt>
                <c:pt idx="1191">
                  <c:v>4765</c:v>
                </c:pt>
                <c:pt idx="1192">
                  <c:v>4769</c:v>
                </c:pt>
                <c:pt idx="1193">
                  <c:v>4773</c:v>
                </c:pt>
                <c:pt idx="1194">
                  <c:v>4777</c:v>
                </c:pt>
                <c:pt idx="1195">
                  <c:v>4781</c:v>
                </c:pt>
                <c:pt idx="1196">
                  <c:v>4785</c:v>
                </c:pt>
                <c:pt idx="1197">
                  <c:v>4789</c:v>
                </c:pt>
                <c:pt idx="1198">
                  <c:v>4793</c:v>
                </c:pt>
                <c:pt idx="1199">
                  <c:v>4797</c:v>
                </c:pt>
                <c:pt idx="1200">
                  <c:v>4801</c:v>
                </c:pt>
                <c:pt idx="1201">
                  <c:v>4805</c:v>
                </c:pt>
                <c:pt idx="1202">
                  <c:v>4809</c:v>
                </c:pt>
                <c:pt idx="1203">
                  <c:v>4813</c:v>
                </c:pt>
                <c:pt idx="1204">
                  <c:v>4817</c:v>
                </c:pt>
                <c:pt idx="1205">
                  <c:v>4821</c:v>
                </c:pt>
                <c:pt idx="1206">
                  <c:v>4825</c:v>
                </c:pt>
                <c:pt idx="1207">
                  <c:v>4829</c:v>
                </c:pt>
                <c:pt idx="1208">
                  <c:v>4833</c:v>
                </c:pt>
                <c:pt idx="1209">
                  <c:v>4837</c:v>
                </c:pt>
                <c:pt idx="1210">
                  <c:v>4841</c:v>
                </c:pt>
                <c:pt idx="1211">
                  <c:v>4845</c:v>
                </c:pt>
                <c:pt idx="1212">
                  <c:v>4849</c:v>
                </c:pt>
                <c:pt idx="1213">
                  <c:v>4853</c:v>
                </c:pt>
                <c:pt idx="1214">
                  <c:v>4857</c:v>
                </c:pt>
                <c:pt idx="1215">
                  <c:v>4861</c:v>
                </c:pt>
                <c:pt idx="1216">
                  <c:v>4865</c:v>
                </c:pt>
                <c:pt idx="1217">
                  <c:v>4870</c:v>
                </c:pt>
                <c:pt idx="1218">
                  <c:v>4874</c:v>
                </c:pt>
                <c:pt idx="1219">
                  <c:v>4878</c:v>
                </c:pt>
                <c:pt idx="1220">
                  <c:v>4882</c:v>
                </c:pt>
                <c:pt idx="1221">
                  <c:v>4886</c:v>
                </c:pt>
                <c:pt idx="1222">
                  <c:v>4890</c:v>
                </c:pt>
                <c:pt idx="1223">
                  <c:v>4894</c:v>
                </c:pt>
                <c:pt idx="1224">
                  <c:v>4898</c:v>
                </c:pt>
                <c:pt idx="1225">
                  <c:v>4902</c:v>
                </c:pt>
                <c:pt idx="1226">
                  <c:v>4906</c:v>
                </c:pt>
                <c:pt idx="1227">
                  <c:v>4909</c:v>
                </c:pt>
                <c:pt idx="1228">
                  <c:v>4913</c:v>
                </c:pt>
                <c:pt idx="1229">
                  <c:v>4917</c:v>
                </c:pt>
                <c:pt idx="1230">
                  <c:v>4921</c:v>
                </c:pt>
                <c:pt idx="1231">
                  <c:v>4925</c:v>
                </c:pt>
                <c:pt idx="1232">
                  <c:v>4929</c:v>
                </c:pt>
                <c:pt idx="1233">
                  <c:v>4933</c:v>
                </c:pt>
                <c:pt idx="1234">
                  <c:v>4937</c:v>
                </c:pt>
                <c:pt idx="1235">
                  <c:v>4941</c:v>
                </c:pt>
                <c:pt idx="1236">
                  <c:v>4945</c:v>
                </c:pt>
                <c:pt idx="1237">
                  <c:v>4949</c:v>
                </c:pt>
                <c:pt idx="1238">
                  <c:v>4953</c:v>
                </c:pt>
                <c:pt idx="1239">
                  <c:v>4957</c:v>
                </c:pt>
                <c:pt idx="1240">
                  <c:v>4961</c:v>
                </c:pt>
                <c:pt idx="1241">
                  <c:v>4966</c:v>
                </c:pt>
                <c:pt idx="1242">
                  <c:v>4970</c:v>
                </c:pt>
                <c:pt idx="1243">
                  <c:v>4973</c:v>
                </c:pt>
                <c:pt idx="1244">
                  <c:v>4977</c:v>
                </c:pt>
                <c:pt idx="1245">
                  <c:v>4981</c:v>
                </c:pt>
                <c:pt idx="1246">
                  <c:v>4985</c:v>
                </c:pt>
                <c:pt idx="1247">
                  <c:v>4989</c:v>
                </c:pt>
                <c:pt idx="1248">
                  <c:v>4993</c:v>
                </c:pt>
                <c:pt idx="1249">
                  <c:v>4997</c:v>
                </c:pt>
                <c:pt idx="1250">
                  <c:v>5001</c:v>
                </c:pt>
                <c:pt idx="1251">
                  <c:v>5005</c:v>
                </c:pt>
                <c:pt idx="1252">
                  <c:v>5009</c:v>
                </c:pt>
                <c:pt idx="1253">
                  <c:v>5014</c:v>
                </c:pt>
                <c:pt idx="1254">
                  <c:v>5018</c:v>
                </c:pt>
                <c:pt idx="1255">
                  <c:v>5022</c:v>
                </c:pt>
                <c:pt idx="1256">
                  <c:v>5026</c:v>
                </c:pt>
                <c:pt idx="1257">
                  <c:v>5030</c:v>
                </c:pt>
                <c:pt idx="1258">
                  <c:v>5034</c:v>
                </c:pt>
                <c:pt idx="1259">
                  <c:v>5038</c:v>
                </c:pt>
                <c:pt idx="1260">
                  <c:v>5042</c:v>
                </c:pt>
                <c:pt idx="1261">
                  <c:v>5046</c:v>
                </c:pt>
                <c:pt idx="1262">
                  <c:v>5050</c:v>
                </c:pt>
                <c:pt idx="1263">
                  <c:v>5054</c:v>
                </c:pt>
                <c:pt idx="1264">
                  <c:v>5058</c:v>
                </c:pt>
                <c:pt idx="1265">
                  <c:v>5062</c:v>
                </c:pt>
                <c:pt idx="1266">
                  <c:v>5066</c:v>
                </c:pt>
                <c:pt idx="1267">
                  <c:v>5070</c:v>
                </c:pt>
                <c:pt idx="1268">
                  <c:v>5074</c:v>
                </c:pt>
                <c:pt idx="1269">
                  <c:v>5078</c:v>
                </c:pt>
                <c:pt idx="1270">
                  <c:v>5082</c:v>
                </c:pt>
                <c:pt idx="1271">
                  <c:v>5086</c:v>
                </c:pt>
                <c:pt idx="1272">
                  <c:v>5090</c:v>
                </c:pt>
                <c:pt idx="1273">
                  <c:v>5094</c:v>
                </c:pt>
                <c:pt idx="1274">
                  <c:v>5098</c:v>
                </c:pt>
                <c:pt idx="1275">
                  <c:v>5102</c:v>
                </c:pt>
                <c:pt idx="1276">
                  <c:v>5106</c:v>
                </c:pt>
                <c:pt idx="1277">
                  <c:v>5110</c:v>
                </c:pt>
                <c:pt idx="1278">
                  <c:v>5114</c:v>
                </c:pt>
                <c:pt idx="1279">
                  <c:v>5118</c:v>
                </c:pt>
                <c:pt idx="1280">
                  <c:v>5122</c:v>
                </c:pt>
                <c:pt idx="1281">
                  <c:v>5126</c:v>
                </c:pt>
                <c:pt idx="1282">
                  <c:v>5130</c:v>
                </c:pt>
                <c:pt idx="1283">
                  <c:v>5134</c:v>
                </c:pt>
                <c:pt idx="1284">
                  <c:v>5138</c:v>
                </c:pt>
                <c:pt idx="1285">
                  <c:v>5142</c:v>
                </c:pt>
                <c:pt idx="1286">
                  <c:v>5146</c:v>
                </c:pt>
                <c:pt idx="1287">
                  <c:v>5150</c:v>
                </c:pt>
                <c:pt idx="1288">
                  <c:v>5153</c:v>
                </c:pt>
                <c:pt idx="1289">
                  <c:v>5157</c:v>
                </c:pt>
                <c:pt idx="1290">
                  <c:v>5162</c:v>
                </c:pt>
                <c:pt idx="1291">
                  <c:v>5166</c:v>
                </c:pt>
                <c:pt idx="1292">
                  <c:v>5170</c:v>
                </c:pt>
                <c:pt idx="1293">
                  <c:v>5174</c:v>
                </c:pt>
                <c:pt idx="1294">
                  <c:v>5178</c:v>
                </c:pt>
                <c:pt idx="1295">
                  <c:v>5182</c:v>
                </c:pt>
                <c:pt idx="1296">
                  <c:v>5186</c:v>
                </c:pt>
                <c:pt idx="1297">
                  <c:v>5190</c:v>
                </c:pt>
                <c:pt idx="1298">
                  <c:v>5194</c:v>
                </c:pt>
                <c:pt idx="1299">
                  <c:v>5198</c:v>
                </c:pt>
                <c:pt idx="1300">
                  <c:v>5202</c:v>
                </c:pt>
                <c:pt idx="1301">
                  <c:v>5206</c:v>
                </c:pt>
                <c:pt idx="1302">
                  <c:v>5210</c:v>
                </c:pt>
                <c:pt idx="1303">
                  <c:v>5214</c:v>
                </c:pt>
                <c:pt idx="1304">
                  <c:v>5218</c:v>
                </c:pt>
                <c:pt idx="1305">
                  <c:v>5222</c:v>
                </c:pt>
                <c:pt idx="1306">
                  <c:v>5226</c:v>
                </c:pt>
                <c:pt idx="1307">
                  <c:v>5230</c:v>
                </c:pt>
                <c:pt idx="1308">
                  <c:v>5234</c:v>
                </c:pt>
                <c:pt idx="1309">
                  <c:v>5238</c:v>
                </c:pt>
                <c:pt idx="1310">
                  <c:v>5242</c:v>
                </c:pt>
                <c:pt idx="1311">
                  <c:v>5246</c:v>
                </c:pt>
                <c:pt idx="1312">
                  <c:v>5250</c:v>
                </c:pt>
                <c:pt idx="1313">
                  <c:v>5254</c:v>
                </c:pt>
                <c:pt idx="1314">
                  <c:v>5258</c:v>
                </c:pt>
                <c:pt idx="1315">
                  <c:v>5262</c:v>
                </c:pt>
                <c:pt idx="1316">
                  <c:v>5266</c:v>
                </c:pt>
                <c:pt idx="1317">
                  <c:v>5270</c:v>
                </c:pt>
                <c:pt idx="1318">
                  <c:v>5274</c:v>
                </c:pt>
                <c:pt idx="1319">
                  <c:v>5278</c:v>
                </c:pt>
                <c:pt idx="1320">
                  <c:v>5282</c:v>
                </c:pt>
                <c:pt idx="1321">
                  <c:v>5286</c:v>
                </c:pt>
                <c:pt idx="1322">
                  <c:v>5290</c:v>
                </c:pt>
                <c:pt idx="1323">
                  <c:v>5294</c:v>
                </c:pt>
                <c:pt idx="1324">
                  <c:v>5298</c:v>
                </c:pt>
                <c:pt idx="1325">
                  <c:v>5302</c:v>
                </c:pt>
                <c:pt idx="1326">
                  <c:v>5306</c:v>
                </c:pt>
                <c:pt idx="1327">
                  <c:v>5311</c:v>
                </c:pt>
                <c:pt idx="1328">
                  <c:v>5315</c:v>
                </c:pt>
                <c:pt idx="1329">
                  <c:v>5319</c:v>
                </c:pt>
                <c:pt idx="1330">
                  <c:v>5323</c:v>
                </c:pt>
                <c:pt idx="1331">
                  <c:v>5327</c:v>
                </c:pt>
                <c:pt idx="1332">
                  <c:v>5331</c:v>
                </c:pt>
                <c:pt idx="1333">
                  <c:v>5335</c:v>
                </c:pt>
                <c:pt idx="1334">
                  <c:v>5339</c:v>
                </c:pt>
                <c:pt idx="1335">
                  <c:v>5343</c:v>
                </c:pt>
                <c:pt idx="1336">
                  <c:v>5347</c:v>
                </c:pt>
                <c:pt idx="1337">
                  <c:v>5351</c:v>
                </c:pt>
                <c:pt idx="1338">
                  <c:v>5355</c:v>
                </c:pt>
                <c:pt idx="1339">
                  <c:v>5359</c:v>
                </c:pt>
                <c:pt idx="1340">
                  <c:v>5363</c:v>
                </c:pt>
                <c:pt idx="1341">
                  <c:v>5367</c:v>
                </c:pt>
                <c:pt idx="1342">
                  <c:v>5371</c:v>
                </c:pt>
                <c:pt idx="1343">
                  <c:v>5375</c:v>
                </c:pt>
                <c:pt idx="1344">
                  <c:v>5379</c:v>
                </c:pt>
                <c:pt idx="1345">
                  <c:v>5383</c:v>
                </c:pt>
                <c:pt idx="1346">
                  <c:v>5387</c:v>
                </c:pt>
                <c:pt idx="1347">
                  <c:v>5391</c:v>
                </c:pt>
                <c:pt idx="1348">
                  <c:v>5395</c:v>
                </c:pt>
                <c:pt idx="1349">
                  <c:v>5399</c:v>
                </c:pt>
                <c:pt idx="1350">
                  <c:v>5403</c:v>
                </c:pt>
                <c:pt idx="1351">
                  <c:v>5407</c:v>
                </c:pt>
                <c:pt idx="1352">
                  <c:v>5411</c:v>
                </c:pt>
                <c:pt idx="1353">
                  <c:v>5415</c:v>
                </c:pt>
                <c:pt idx="1354">
                  <c:v>5419</c:v>
                </c:pt>
                <c:pt idx="1355">
                  <c:v>5423</c:v>
                </c:pt>
                <c:pt idx="1356">
                  <c:v>5427</c:v>
                </c:pt>
                <c:pt idx="1357">
                  <c:v>5431</c:v>
                </c:pt>
                <c:pt idx="1358">
                  <c:v>5435</c:v>
                </c:pt>
                <c:pt idx="1359">
                  <c:v>5439</c:v>
                </c:pt>
                <c:pt idx="1360">
                  <c:v>5443</c:v>
                </c:pt>
                <c:pt idx="1361">
                  <c:v>5448</c:v>
                </c:pt>
                <c:pt idx="1362">
                  <c:v>5452</c:v>
                </c:pt>
                <c:pt idx="1363">
                  <c:v>5456</c:v>
                </c:pt>
                <c:pt idx="1364">
                  <c:v>5460</c:v>
                </c:pt>
                <c:pt idx="1365">
                  <c:v>5463</c:v>
                </c:pt>
                <c:pt idx="1366">
                  <c:v>5468</c:v>
                </c:pt>
                <c:pt idx="1367">
                  <c:v>5472</c:v>
                </c:pt>
                <c:pt idx="1368">
                  <c:v>5476</c:v>
                </c:pt>
                <c:pt idx="1369">
                  <c:v>5480</c:v>
                </c:pt>
                <c:pt idx="1370">
                  <c:v>5484</c:v>
                </c:pt>
                <c:pt idx="1371">
                  <c:v>5488</c:v>
                </c:pt>
                <c:pt idx="1372">
                  <c:v>5492</c:v>
                </c:pt>
                <c:pt idx="1373">
                  <c:v>5496</c:v>
                </c:pt>
                <c:pt idx="1374">
                  <c:v>5500</c:v>
                </c:pt>
                <c:pt idx="1375">
                  <c:v>5504</c:v>
                </c:pt>
                <c:pt idx="1376">
                  <c:v>5508</c:v>
                </c:pt>
                <c:pt idx="1377">
                  <c:v>5512</c:v>
                </c:pt>
                <c:pt idx="1378">
                  <c:v>5516</c:v>
                </c:pt>
                <c:pt idx="1379">
                  <c:v>5520</c:v>
                </c:pt>
                <c:pt idx="1380">
                  <c:v>5524</c:v>
                </c:pt>
                <c:pt idx="1381">
                  <c:v>5528</c:v>
                </c:pt>
                <c:pt idx="1382">
                  <c:v>5532</c:v>
                </c:pt>
                <c:pt idx="1383">
                  <c:v>5536</c:v>
                </c:pt>
                <c:pt idx="1384">
                  <c:v>5540</c:v>
                </c:pt>
                <c:pt idx="1385">
                  <c:v>5544</c:v>
                </c:pt>
                <c:pt idx="1386">
                  <c:v>5548</c:v>
                </c:pt>
                <c:pt idx="1387">
                  <c:v>5552</c:v>
                </c:pt>
                <c:pt idx="1388">
                  <c:v>5556</c:v>
                </c:pt>
                <c:pt idx="1389">
                  <c:v>5560</c:v>
                </c:pt>
                <c:pt idx="1390">
                  <c:v>5564</c:v>
                </c:pt>
                <c:pt idx="1391">
                  <c:v>5568</c:v>
                </c:pt>
                <c:pt idx="1392">
                  <c:v>5572</c:v>
                </c:pt>
                <c:pt idx="1393">
                  <c:v>5576</c:v>
                </c:pt>
                <c:pt idx="1394">
                  <c:v>5580</c:v>
                </c:pt>
                <c:pt idx="1395">
                  <c:v>5584</c:v>
                </c:pt>
                <c:pt idx="1396">
                  <c:v>5588</c:v>
                </c:pt>
                <c:pt idx="1397">
                  <c:v>5592</c:v>
                </c:pt>
                <c:pt idx="1398">
                  <c:v>5596</c:v>
                </c:pt>
                <c:pt idx="1399">
                  <c:v>5600</c:v>
                </c:pt>
                <c:pt idx="1400">
                  <c:v>5604</c:v>
                </c:pt>
                <c:pt idx="1401">
                  <c:v>5608</c:v>
                </c:pt>
                <c:pt idx="1402">
                  <c:v>5612</c:v>
                </c:pt>
                <c:pt idx="1403">
                  <c:v>5616</c:v>
                </c:pt>
                <c:pt idx="1404">
                  <c:v>5620</c:v>
                </c:pt>
                <c:pt idx="1405">
                  <c:v>5624</c:v>
                </c:pt>
                <c:pt idx="1406">
                  <c:v>5628</c:v>
                </c:pt>
                <c:pt idx="1407">
                  <c:v>5632</c:v>
                </c:pt>
                <c:pt idx="1408">
                  <c:v>5636</c:v>
                </c:pt>
                <c:pt idx="1409">
                  <c:v>5640</c:v>
                </c:pt>
                <c:pt idx="1410">
                  <c:v>5644</c:v>
                </c:pt>
                <c:pt idx="1411">
                  <c:v>5648</c:v>
                </c:pt>
                <c:pt idx="1412">
                  <c:v>5652</c:v>
                </c:pt>
                <c:pt idx="1413">
                  <c:v>5656</c:v>
                </c:pt>
                <c:pt idx="1414">
                  <c:v>5660</c:v>
                </c:pt>
                <c:pt idx="1415">
                  <c:v>5664</c:v>
                </c:pt>
                <c:pt idx="1416">
                  <c:v>5668</c:v>
                </c:pt>
                <c:pt idx="1417">
                  <c:v>5672</c:v>
                </c:pt>
                <c:pt idx="1418">
                  <c:v>5676</c:v>
                </c:pt>
                <c:pt idx="1419">
                  <c:v>5680</c:v>
                </c:pt>
                <c:pt idx="1420">
                  <c:v>5684</c:v>
                </c:pt>
                <c:pt idx="1421">
                  <c:v>5688</c:v>
                </c:pt>
                <c:pt idx="1422">
                  <c:v>5692</c:v>
                </c:pt>
                <c:pt idx="1423">
                  <c:v>5696</c:v>
                </c:pt>
                <c:pt idx="1424">
                  <c:v>5700</c:v>
                </c:pt>
                <c:pt idx="1425">
                  <c:v>5704</c:v>
                </c:pt>
                <c:pt idx="1426">
                  <c:v>5708</c:v>
                </c:pt>
                <c:pt idx="1427">
                  <c:v>5712</c:v>
                </c:pt>
                <c:pt idx="1428">
                  <c:v>5716</c:v>
                </c:pt>
                <c:pt idx="1429">
                  <c:v>5720</c:v>
                </c:pt>
                <c:pt idx="1430">
                  <c:v>5724</c:v>
                </c:pt>
                <c:pt idx="1431">
                  <c:v>5728</c:v>
                </c:pt>
                <c:pt idx="1432">
                  <c:v>5732</c:v>
                </c:pt>
                <c:pt idx="1433">
                  <c:v>5736</c:v>
                </c:pt>
                <c:pt idx="1434">
                  <c:v>5740</c:v>
                </c:pt>
                <c:pt idx="1435">
                  <c:v>5744</c:v>
                </c:pt>
                <c:pt idx="1436">
                  <c:v>5748</c:v>
                </c:pt>
                <c:pt idx="1437">
                  <c:v>5752</c:v>
                </c:pt>
                <c:pt idx="1438">
                  <c:v>5756</c:v>
                </c:pt>
                <c:pt idx="1439">
                  <c:v>5760</c:v>
                </c:pt>
                <c:pt idx="1440">
                  <c:v>5764</c:v>
                </c:pt>
                <c:pt idx="1441">
                  <c:v>5768</c:v>
                </c:pt>
                <c:pt idx="1442">
                  <c:v>5772</c:v>
                </c:pt>
                <c:pt idx="1443">
                  <c:v>5776</c:v>
                </c:pt>
                <c:pt idx="1444">
                  <c:v>5780</c:v>
                </c:pt>
                <c:pt idx="1445">
                  <c:v>5784</c:v>
                </c:pt>
                <c:pt idx="1446">
                  <c:v>5787</c:v>
                </c:pt>
                <c:pt idx="1447">
                  <c:v>5792</c:v>
                </c:pt>
                <c:pt idx="1448">
                  <c:v>5795</c:v>
                </c:pt>
                <c:pt idx="1449">
                  <c:v>5799</c:v>
                </c:pt>
                <c:pt idx="1450">
                  <c:v>5803</c:v>
                </c:pt>
                <c:pt idx="1451">
                  <c:v>5807</c:v>
                </c:pt>
                <c:pt idx="1452">
                  <c:v>5811</c:v>
                </c:pt>
                <c:pt idx="1453">
                  <c:v>5815</c:v>
                </c:pt>
                <c:pt idx="1454">
                  <c:v>5819</c:v>
                </c:pt>
                <c:pt idx="1455">
                  <c:v>5823</c:v>
                </c:pt>
                <c:pt idx="1456">
                  <c:v>5827</c:v>
                </c:pt>
                <c:pt idx="1457">
                  <c:v>5831</c:v>
                </c:pt>
                <c:pt idx="1458">
                  <c:v>5835</c:v>
                </c:pt>
                <c:pt idx="1459">
                  <c:v>5839</c:v>
                </c:pt>
                <c:pt idx="1460">
                  <c:v>5843</c:v>
                </c:pt>
                <c:pt idx="1461">
                  <c:v>5847</c:v>
                </c:pt>
                <c:pt idx="1462">
                  <c:v>5852</c:v>
                </c:pt>
                <c:pt idx="1463">
                  <c:v>5856</c:v>
                </c:pt>
                <c:pt idx="1464">
                  <c:v>5860</c:v>
                </c:pt>
                <c:pt idx="1465">
                  <c:v>5864</c:v>
                </c:pt>
                <c:pt idx="1466">
                  <c:v>5867</c:v>
                </c:pt>
                <c:pt idx="1467">
                  <c:v>5871</c:v>
                </c:pt>
                <c:pt idx="1468">
                  <c:v>5875</c:v>
                </c:pt>
                <c:pt idx="1469">
                  <c:v>5879</c:v>
                </c:pt>
                <c:pt idx="1470">
                  <c:v>5883</c:v>
                </c:pt>
                <c:pt idx="1471">
                  <c:v>5887</c:v>
                </c:pt>
                <c:pt idx="1472">
                  <c:v>5891</c:v>
                </c:pt>
                <c:pt idx="1473">
                  <c:v>5895</c:v>
                </c:pt>
                <c:pt idx="1474">
                  <c:v>5899</c:v>
                </c:pt>
                <c:pt idx="1475">
                  <c:v>5903</c:v>
                </c:pt>
                <c:pt idx="1476">
                  <c:v>5907</c:v>
                </c:pt>
                <c:pt idx="1477">
                  <c:v>5911</c:v>
                </c:pt>
                <c:pt idx="1478">
                  <c:v>5915</c:v>
                </c:pt>
                <c:pt idx="1479">
                  <c:v>5919</c:v>
                </c:pt>
                <c:pt idx="1480">
                  <c:v>5923</c:v>
                </c:pt>
                <c:pt idx="1481">
                  <c:v>5927</c:v>
                </c:pt>
                <c:pt idx="1482">
                  <c:v>5931</c:v>
                </c:pt>
                <c:pt idx="1483">
                  <c:v>5935</c:v>
                </c:pt>
                <c:pt idx="1484">
                  <c:v>5939</c:v>
                </c:pt>
                <c:pt idx="1485">
                  <c:v>5943</c:v>
                </c:pt>
                <c:pt idx="1486">
                  <c:v>5947</c:v>
                </c:pt>
                <c:pt idx="1487">
                  <c:v>5951</c:v>
                </c:pt>
                <c:pt idx="1488">
                  <c:v>5955</c:v>
                </c:pt>
                <c:pt idx="1489">
                  <c:v>5959</c:v>
                </c:pt>
                <c:pt idx="1490">
                  <c:v>5963</c:v>
                </c:pt>
                <c:pt idx="1491">
                  <c:v>5967</c:v>
                </c:pt>
                <c:pt idx="1492">
                  <c:v>5971</c:v>
                </c:pt>
                <c:pt idx="1493">
                  <c:v>5975</c:v>
                </c:pt>
                <c:pt idx="1494">
                  <c:v>5979</c:v>
                </c:pt>
                <c:pt idx="1495">
                  <c:v>5983</c:v>
                </c:pt>
                <c:pt idx="1496">
                  <c:v>5987</c:v>
                </c:pt>
                <c:pt idx="1497">
                  <c:v>5991</c:v>
                </c:pt>
                <c:pt idx="1498">
                  <c:v>5995</c:v>
                </c:pt>
                <c:pt idx="1499">
                  <c:v>5999</c:v>
                </c:pt>
                <c:pt idx="1500">
                  <c:v>6003</c:v>
                </c:pt>
                <c:pt idx="1501">
                  <c:v>6007</c:v>
                </c:pt>
                <c:pt idx="1502">
                  <c:v>6011</c:v>
                </c:pt>
                <c:pt idx="1503">
                  <c:v>6015</c:v>
                </c:pt>
                <c:pt idx="1504">
                  <c:v>6019</c:v>
                </c:pt>
                <c:pt idx="1505">
                  <c:v>6023</c:v>
                </c:pt>
                <c:pt idx="1506">
                  <c:v>6027</c:v>
                </c:pt>
                <c:pt idx="1507">
                  <c:v>6031</c:v>
                </c:pt>
                <c:pt idx="1508">
                  <c:v>6035</c:v>
                </c:pt>
                <c:pt idx="1509">
                  <c:v>6039</c:v>
                </c:pt>
                <c:pt idx="1510">
                  <c:v>6043</c:v>
                </c:pt>
                <c:pt idx="1511">
                  <c:v>6047</c:v>
                </c:pt>
                <c:pt idx="1512">
                  <c:v>6051</c:v>
                </c:pt>
                <c:pt idx="1513">
                  <c:v>6055</c:v>
                </c:pt>
                <c:pt idx="1514">
                  <c:v>6059</c:v>
                </c:pt>
                <c:pt idx="1515">
                  <c:v>6063</c:v>
                </c:pt>
                <c:pt idx="1516">
                  <c:v>6067</c:v>
                </c:pt>
                <c:pt idx="1517">
                  <c:v>6071</c:v>
                </c:pt>
                <c:pt idx="1518">
                  <c:v>6075</c:v>
                </c:pt>
                <c:pt idx="1519">
                  <c:v>6079</c:v>
                </c:pt>
                <c:pt idx="1520">
                  <c:v>6083</c:v>
                </c:pt>
                <c:pt idx="1521">
                  <c:v>6087</c:v>
                </c:pt>
                <c:pt idx="1522">
                  <c:v>6091</c:v>
                </c:pt>
                <c:pt idx="1523">
                  <c:v>6095</c:v>
                </c:pt>
                <c:pt idx="1524">
                  <c:v>6099</c:v>
                </c:pt>
                <c:pt idx="1525">
                  <c:v>6103</c:v>
                </c:pt>
                <c:pt idx="1526">
                  <c:v>6107</c:v>
                </c:pt>
                <c:pt idx="1527">
                  <c:v>6112</c:v>
                </c:pt>
                <c:pt idx="1528">
                  <c:v>6115</c:v>
                </c:pt>
                <c:pt idx="1529">
                  <c:v>6119</c:v>
                </c:pt>
                <c:pt idx="1530">
                  <c:v>6123</c:v>
                </c:pt>
                <c:pt idx="1531">
                  <c:v>6128</c:v>
                </c:pt>
                <c:pt idx="1532">
                  <c:v>6132</c:v>
                </c:pt>
                <c:pt idx="1533">
                  <c:v>6136</c:v>
                </c:pt>
                <c:pt idx="1534">
                  <c:v>6140</c:v>
                </c:pt>
                <c:pt idx="1535">
                  <c:v>6144</c:v>
                </c:pt>
                <c:pt idx="1536">
                  <c:v>6147</c:v>
                </c:pt>
                <c:pt idx="1537">
                  <c:v>6151</c:v>
                </c:pt>
                <c:pt idx="1538">
                  <c:v>6156</c:v>
                </c:pt>
                <c:pt idx="1539">
                  <c:v>6160</c:v>
                </c:pt>
                <c:pt idx="1540">
                  <c:v>6163</c:v>
                </c:pt>
                <c:pt idx="1541">
                  <c:v>6167</c:v>
                </c:pt>
                <c:pt idx="1542">
                  <c:v>6172</c:v>
                </c:pt>
                <c:pt idx="1543">
                  <c:v>6176</c:v>
                </c:pt>
                <c:pt idx="1544">
                  <c:v>6180</c:v>
                </c:pt>
                <c:pt idx="1545">
                  <c:v>6184</c:v>
                </c:pt>
                <c:pt idx="1546">
                  <c:v>6188</c:v>
                </c:pt>
                <c:pt idx="1547">
                  <c:v>6192</c:v>
                </c:pt>
                <c:pt idx="1548">
                  <c:v>6196</c:v>
                </c:pt>
                <c:pt idx="1549">
                  <c:v>6200</c:v>
                </c:pt>
                <c:pt idx="1550">
                  <c:v>6204</c:v>
                </c:pt>
                <c:pt idx="1551">
                  <c:v>6208</c:v>
                </c:pt>
                <c:pt idx="1552">
                  <c:v>6212</c:v>
                </c:pt>
                <c:pt idx="1553">
                  <c:v>6216</c:v>
                </c:pt>
                <c:pt idx="1554">
                  <c:v>6219</c:v>
                </c:pt>
                <c:pt idx="1555">
                  <c:v>6223</c:v>
                </c:pt>
                <c:pt idx="1556">
                  <c:v>6227</c:v>
                </c:pt>
                <c:pt idx="1557">
                  <c:v>6231</c:v>
                </c:pt>
                <c:pt idx="1558">
                  <c:v>6235</c:v>
                </c:pt>
                <c:pt idx="1559">
                  <c:v>6239</c:v>
                </c:pt>
                <c:pt idx="1560">
                  <c:v>6243</c:v>
                </c:pt>
                <c:pt idx="1561">
                  <c:v>6247</c:v>
                </c:pt>
                <c:pt idx="1562">
                  <c:v>6251</c:v>
                </c:pt>
                <c:pt idx="1563">
                  <c:v>6255</c:v>
                </c:pt>
                <c:pt idx="1564">
                  <c:v>6259</c:v>
                </c:pt>
                <c:pt idx="1565">
                  <c:v>6263</c:v>
                </c:pt>
                <c:pt idx="1566">
                  <c:v>6267</c:v>
                </c:pt>
                <c:pt idx="1567">
                  <c:v>6272</c:v>
                </c:pt>
                <c:pt idx="1568">
                  <c:v>6275</c:v>
                </c:pt>
                <c:pt idx="1569">
                  <c:v>6279</c:v>
                </c:pt>
                <c:pt idx="1570">
                  <c:v>6283</c:v>
                </c:pt>
                <c:pt idx="1571">
                  <c:v>6287</c:v>
                </c:pt>
                <c:pt idx="1572">
                  <c:v>6291</c:v>
                </c:pt>
                <c:pt idx="1573">
                  <c:v>6295</c:v>
                </c:pt>
                <c:pt idx="1574">
                  <c:v>6299</c:v>
                </c:pt>
                <c:pt idx="1575">
                  <c:v>6303</c:v>
                </c:pt>
                <c:pt idx="1576">
                  <c:v>6307</c:v>
                </c:pt>
                <c:pt idx="1577">
                  <c:v>6311</c:v>
                </c:pt>
                <c:pt idx="1578">
                  <c:v>6315</c:v>
                </c:pt>
                <c:pt idx="1579">
                  <c:v>6319</c:v>
                </c:pt>
                <c:pt idx="1580">
                  <c:v>6323</c:v>
                </c:pt>
                <c:pt idx="1581">
                  <c:v>6327</c:v>
                </c:pt>
                <c:pt idx="1582">
                  <c:v>6331</c:v>
                </c:pt>
                <c:pt idx="1583">
                  <c:v>6335</c:v>
                </c:pt>
                <c:pt idx="1584">
                  <c:v>6339</c:v>
                </c:pt>
                <c:pt idx="1585">
                  <c:v>6343</c:v>
                </c:pt>
                <c:pt idx="1586">
                  <c:v>6347</c:v>
                </c:pt>
                <c:pt idx="1587">
                  <c:v>6351</c:v>
                </c:pt>
                <c:pt idx="1588">
                  <c:v>6355</c:v>
                </c:pt>
                <c:pt idx="1589">
                  <c:v>6359</c:v>
                </c:pt>
                <c:pt idx="1590">
                  <c:v>6363</c:v>
                </c:pt>
                <c:pt idx="1591">
                  <c:v>6367</c:v>
                </c:pt>
                <c:pt idx="1592">
                  <c:v>6371</c:v>
                </c:pt>
                <c:pt idx="1593">
                  <c:v>6375</c:v>
                </c:pt>
                <c:pt idx="1594">
                  <c:v>6379</c:v>
                </c:pt>
                <c:pt idx="1595">
                  <c:v>6383</c:v>
                </c:pt>
                <c:pt idx="1596">
                  <c:v>6387</c:v>
                </c:pt>
                <c:pt idx="1597">
                  <c:v>6391</c:v>
                </c:pt>
                <c:pt idx="1598">
                  <c:v>6395</c:v>
                </c:pt>
                <c:pt idx="1599">
                  <c:v>6399</c:v>
                </c:pt>
                <c:pt idx="1600">
                  <c:v>6403</c:v>
                </c:pt>
                <c:pt idx="1601">
                  <c:v>6407</c:v>
                </c:pt>
                <c:pt idx="1602">
                  <c:v>6411</c:v>
                </c:pt>
                <c:pt idx="1603">
                  <c:v>6415</c:v>
                </c:pt>
                <c:pt idx="1604">
                  <c:v>6419</c:v>
                </c:pt>
                <c:pt idx="1605">
                  <c:v>6423</c:v>
                </c:pt>
                <c:pt idx="1606">
                  <c:v>6427</c:v>
                </c:pt>
                <c:pt idx="1607">
                  <c:v>6431</c:v>
                </c:pt>
                <c:pt idx="1608">
                  <c:v>6435</c:v>
                </c:pt>
                <c:pt idx="1609">
                  <c:v>6439</c:v>
                </c:pt>
                <c:pt idx="1610">
                  <c:v>6443</c:v>
                </c:pt>
                <c:pt idx="1611">
                  <c:v>6447</c:v>
                </c:pt>
                <c:pt idx="1612">
                  <c:v>6451</c:v>
                </c:pt>
                <c:pt idx="1613">
                  <c:v>6455</c:v>
                </c:pt>
                <c:pt idx="1614">
                  <c:v>6459</c:v>
                </c:pt>
                <c:pt idx="1615">
                  <c:v>6463</c:v>
                </c:pt>
                <c:pt idx="1616">
                  <c:v>6468</c:v>
                </c:pt>
                <c:pt idx="1617">
                  <c:v>6472</c:v>
                </c:pt>
                <c:pt idx="1618">
                  <c:v>6476</c:v>
                </c:pt>
                <c:pt idx="1619">
                  <c:v>6480</c:v>
                </c:pt>
                <c:pt idx="1620">
                  <c:v>6484</c:v>
                </c:pt>
                <c:pt idx="1621">
                  <c:v>6488</c:v>
                </c:pt>
                <c:pt idx="1622">
                  <c:v>6492</c:v>
                </c:pt>
                <c:pt idx="1623">
                  <c:v>6496</c:v>
                </c:pt>
                <c:pt idx="1624">
                  <c:v>6500</c:v>
                </c:pt>
                <c:pt idx="1625">
                  <c:v>6504</c:v>
                </c:pt>
                <c:pt idx="1626">
                  <c:v>6508</c:v>
                </c:pt>
                <c:pt idx="1627">
                  <c:v>6512</c:v>
                </c:pt>
                <c:pt idx="1628">
                  <c:v>6516</c:v>
                </c:pt>
                <c:pt idx="1629">
                  <c:v>6520</c:v>
                </c:pt>
                <c:pt idx="1630">
                  <c:v>6524</c:v>
                </c:pt>
                <c:pt idx="1631">
                  <c:v>6528</c:v>
                </c:pt>
                <c:pt idx="1632">
                  <c:v>6532</c:v>
                </c:pt>
                <c:pt idx="1633">
                  <c:v>6536</c:v>
                </c:pt>
                <c:pt idx="1634">
                  <c:v>6540</c:v>
                </c:pt>
                <c:pt idx="1635">
                  <c:v>6544</c:v>
                </c:pt>
                <c:pt idx="1636">
                  <c:v>6548</c:v>
                </c:pt>
                <c:pt idx="1637">
                  <c:v>6552</c:v>
                </c:pt>
                <c:pt idx="1638">
                  <c:v>6556</c:v>
                </c:pt>
                <c:pt idx="1639">
                  <c:v>6560</c:v>
                </c:pt>
                <c:pt idx="1640">
                  <c:v>6564</c:v>
                </c:pt>
                <c:pt idx="1641">
                  <c:v>6568</c:v>
                </c:pt>
                <c:pt idx="1642">
                  <c:v>6572</c:v>
                </c:pt>
                <c:pt idx="1643">
                  <c:v>6576</c:v>
                </c:pt>
                <c:pt idx="1644">
                  <c:v>6580</c:v>
                </c:pt>
                <c:pt idx="1645">
                  <c:v>6584</c:v>
                </c:pt>
                <c:pt idx="1646">
                  <c:v>6588</c:v>
                </c:pt>
                <c:pt idx="1647">
                  <c:v>6592</c:v>
                </c:pt>
                <c:pt idx="1648">
                  <c:v>6596</c:v>
                </c:pt>
                <c:pt idx="1649">
                  <c:v>6600</c:v>
                </c:pt>
                <c:pt idx="1650">
                  <c:v>6604</c:v>
                </c:pt>
                <c:pt idx="1651">
                  <c:v>6608</c:v>
                </c:pt>
                <c:pt idx="1652">
                  <c:v>6612</c:v>
                </c:pt>
                <c:pt idx="1653">
                  <c:v>6616</c:v>
                </c:pt>
                <c:pt idx="1654">
                  <c:v>6620</c:v>
                </c:pt>
                <c:pt idx="1655">
                  <c:v>6624</c:v>
                </c:pt>
                <c:pt idx="1656">
                  <c:v>6628</c:v>
                </c:pt>
                <c:pt idx="1657">
                  <c:v>6632</c:v>
                </c:pt>
                <c:pt idx="1658">
                  <c:v>6637</c:v>
                </c:pt>
                <c:pt idx="1659">
                  <c:v>6640</c:v>
                </c:pt>
                <c:pt idx="1660">
                  <c:v>6644</c:v>
                </c:pt>
                <c:pt idx="1661">
                  <c:v>6648</c:v>
                </c:pt>
                <c:pt idx="1662">
                  <c:v>6652</c:v>
                </c:pt>
                <c:pt idx="1663">
                  <c:v>6656</c:v>
                </c:pt>
                <c:pt idx="1664">
                  <c:v>6660</c:v>
                </c:pt>
                <c:pt idx="1665">
                  <c:v>6664</c:v>
                </c:pt>
                <c:pt idx="1666">
                  <c:v>6668</c:v>
                </c:pt>
                <c:pt idx="1667">
                  <c:v>6672</c:v>
                </c:pt>
                <c:pt idx="1668">
                  <c:v>6676</c:v>
                </c:pt>
                <c:pt idx="1669">
                  <c:v>6680</c:v>
                </c:pt>
                <c:pt idx="1670">
                  <c:v>6684</c:v>
                </c:pt>
                <c:pt idx="1671">
                  <c:v>6688</c:v>
                </c:pt>
                <c:pt idx="1672">
                  <c:v>6692</c:v>
                </c:pt>
                <c:pt idx="1673">
                  <c:v>6696</c:v>
                </c:pt>
                <c:pt idx="1674">
                  <c:v>6700</c:v>
                </c:pt>
                <c:pt idx="1675">
                  <c:v>6704</c:v>
                </c:pt>
                <c:pt idx="1676">
                  <c:v>6708</c:v>
                </c:pt>
                <c:pt idx="1677">
                  <c:v>6712</c:v>
                </c:pt>
                <c:pt idx="1678">
                  <c:v>6716</c:v>
                </c:pt>
                <c:pt idx="1679">
                  <c:v>6720</c:v>
                </c:pt>
                <c:pt idx="1680">
                  <c:v>6724</c:v>
                </c:pt>
                <c:pt idx="1681">
                  <c:v>6728</c:v>
                </c:pt>
                <c:pt idx="1682">
                  <c:v>6732</c:v>
                </c:pt>
                <c:pt idx="1683">
                  <c:v>6736</c:v>
                </c:pt>
                <c:pt idx="1684">
                  <c:v>6740</c:v>
                </c:pt>
                <c:pt idx="1685">
                  <c:v>6744</c:v>
                </c:pt>
                <c:pt idx="1686">
                  <c:v>6748</c:v>
                </c:pt>
                <c:pt idx="1687">
                  <c:v>6752</c:v>
                </c:pt>
                <c:pt idx="1688">
                  <c:v>6756</c:v>
                </c:pt>
                <c:pt idx="1689">
                  <c:v>6760</c:v>
                </c:pt>
                <c:pt idx="1690">
                  <c:v>6764</c:v>
                </c:pt>
                <c:pt idx="1691">
                  <c:v>6768</c:v>
                </c:pt>
                <c:pt idx="1692">
                  <c:v>6772</c:v>
                </c:pt>
                <c:pt idx="1693">
                  <c:v>6776</c:v>
                </c:pt>
                <c:pt idx="1694">
                  <c:v>6780</c:v>
                </c:pt>
                <c:pt idx="1695">
                  <c:v>6784</c:v>
                </c:pt>
                <c:pt idx="1696">
                  <c:v>6788</c:v>
                </c:pt>
                <c:pt idx="1697">
                  <c:v>6792</c:v>
                </c:pt>
                <c:pt idx="1698">
                  <c:v>6796</c:v>
                </c:pt>
                <c:pt idx="1699">
                  <c:v>6800</c:v>
                </c:pt>
                <c:pt idx="1700">
                  <c:v>6804</c:v>
                </c:pt>
                <c:pt idx="1701">
                  <c:v>6808</c:v>
                </c:pt>
                <c:pt idx="1702">
                  <c:v>6812</c:v>
                </c:pt>
                <c:pt idx="1703">
                  <c:v>6816</c:v>
                </c:pt>
                <c:pt idx="1704">
                  <c:v>6820</c:v>
                </c:pt>
                <c:pt idx="1705">
                  <c:v>6824</c:v>
                </c:pt>
                <c:pt idx="1706">
                  <c:v>6828</c:v>
                </c:pt>
                <c:pt idx="1707">
                  <c:v>6832</c:v>
                </c:pt>
                <c:pt idx="1708">
                  <c:v>6836</c:v>
                </c:pt>
                <c:pt idx="1709">
                  <c:v>6840</c:v>
                </c:pt>
                <c:pt idx="1710">
                  <c:v>6845</c:v>
                </c:pt>
                <c:pt idx="1711">
                  <c:v>6848</c:v>
                </c:pt>
                <c:pt idx="1712">
                  <c:v>6852</c:v>
                </c:pt>
                <c:pt idx="1713">
                  <c:v>6856</c:v>
                </c:pt>
                <c:pt idx="1714">
                  <c:v>6860</c:v>
                </c:pt>
                <c:pt idx="1715">
                  <c:v>6864</c:v>
                </c:pt>
                <c:pt idx="1716">
                  <c:v>6868</c:v>
                </c:pt>
                <c:pt idx="1717">
                  <c:v>6872</c:v>
                </c:pt>
                <c:pt idx="1718">
                  <c:v>6876</c:v>
                </c:pt>
                <c:pt idx="1719">
                  <c:v>6880</c:v>
                </c:pt>
                <c:pt idx="1720">
                  <c:v>6884</c:v>
                </c:pt>
                <c:pt idx="1721">
                  <c:v>6888</c:v>
                </c:pt>
                <c:pt idx="1722">
                  <c:v>6892</c:v>
                </c:pt>
                <c:pt idx="1723">
                  <c:v>6896</c:v>
                </c:pt>
                <c:pt idx="1724">
                  <c:v>6900</c:v>
                </c:pt>
                <c:pt idx="1725">
                  <c:v>6904</c:v>
                </c:pt>
                <c:pt idx="1726">
                  <c:v>6908</c:v>
                </c:pt>
                <c:pt idx="1727">
                  <c:v>6912</c:v>
                </c:pt>
                <c:pt idx="1728">
                  <c:v>6916</c:v>
                </c:pt>
                <c:pt idx="1729">
                  <c:v>6920</c:v>
                </c:pt>
                <c:pt idx="1730">
                  <c:v>6924</c:v>
                </c:pt>
                <c:pt idx="1731">
                  <c:v>6928</c:v>
                </c:pt>
                <c:pt idx="1732">
                  <c:v>6932</c:v>
                </c:pt>
                <c:pt idx="1733">
                  <c:v>6936</c:v>
                </c:pt>
                <c:pt idx="1734">
                  <c:v>6940</c:v>
                </c:pt>
                <c:pt idx="1735">
                  <c:v>6944</c:v>
                </c:pt>
                <c:pt idx="1736">
                  <c:v>6948</c:v>
                </c:pt>
                <c:pt idx="1737">
                  <c:v>6952</c:v>
                </c:pt>
                <c:pt idx="1738">
                  <c:v>6956</c:v>
                </c:pt>
                <c:pt idx="1739">
                  <c:v>6960</c:v>
                </c:pt>
                <c:pt idx="1740">
                  <c:v>6964</c:v>
                </c:pt>
                <c:pt idx="1741">
                  <c:v>6968</c:v>
                </c:pt>
                <c:pt idx="1742">
                  <c:v>6972</c:v>
                </c:pt>
                <c:pt idx="1743">
                  <c:v>6976</c:v>
                </c:pt>
                <c:pt idx="1744">
                  <c:v>6980</c:v>
                </c:pt>
                <c:pt idx="1745">
                  <c:v>6984</c:v>
                </c:pt>
                <c:pt idx="1746">
                  <c:v>6988</c:v>
                </c:pt>
                <c:pt idx="1747">
                  <c:v>6992</c:v>
                </c:pt>
                <c:pt idx="1748">
                  <c:v>6997</c:v>
                </c:pt>
                <c:pt idx="1749">
                  <c:v>7001</c:v>
                </c:pt>
                <c:pt idx="1750">
                  <c:v>7005</c:v>
                </c:pt>
                <c:pt idx="1751">
                  <c:v>7009</c:v>
                </c:pt>
                <c:pt idx="1752">
                  <c:v>7012</c:v>
                </c:pt>
                <c:pt idx="1753">
                  <c:v>7016</c:v>
                </c:pt>
                <c:pt idx="1754">
                  <c:v>7020</c:v>
                </c:pt>
                <c:pt idx="1755">
                  <c:v>7024</c:v>
                </c:pt>
                <c:pt idx="1756">
                  <c:v>7028</c:v>
                </c:pt>
                <c:pt idx="1757">
                  <c:v>7032</c:v>
                </c:pt>
                <c:pt idx="1758">
                  <c:v>7036</c:v>
                </c:pt>
                <c:pt idx="1759">
                  <c:v>7041</c:v>
                </c:pt>
                <c:pt idx="1760">
                  <c:v>7045</c:v>
                </c:pt>
                <c:pt idx="1761">
                  <c:v>7049</c:v>
                </c:pt>
                <c:pt idx="1762">
                  <c:v>7053</c:v>
                </c:pt>
                <c:pt idx="1763">
                  <c:v>7057</c:v>
                </c:pt>
                <c:pt idx="1764">
                  <c:v>7061</c:v>
                </c:pt>
                <c:pt idx="1765">
                  <c:v>7065</c:v>
                </c:pt>
                <c:pt idx="1766">
                  <c:v>7069</c:v>
                </c:pt>
                <c:pt idx="1767">
                  <c:v>7073</c:v>
                </c:pt>
                <c:pt idx="1768">
                  <c:v>7077</c:v>
                </c:pt>
                <c:pt idx="1769">
                  <c:v>7080</c:v>
                </c:pt>
                <c:pt idx="1770">
                  <c:v>7084</c:v>
                </c:pt>
                <c:pt idx="1771">
                  <c:v>7088</c:v>
                </c:pt>
                <c:pt idx="1772">
                  <c:v>7092</c:v>
                </c:pt>
                <c:pt idx="1773">
                  <c:v>7096</c:v>
                </c:pt>
                <c:pt idx="1774">
                  <c:v>7100</c:v>
                </c:pt>
                <c:pt idx="1775">
                  <c:v>7104</c:v>
                </c:pt>
                <c:pt idx="1776">
                  <c:v>7109</c:v>
                </c:pt>
                <c:pt idx="1777">
                  <c:v>7113</c:v>
                </c:pt>
                <c:pt idx="1778">
                  <c:v>7117</c:v>
                </c:pt>
                <c:pt idx="1779">
                  <c:v>7121</c:v>
                </c:pt>
                <c:pt idx="1780">
                  <c:v>7125</c:v>
                </c:pt>
                <c:pt idx="1781">
                  <c:v>7128</c:v>
                </c:pt>
                <c:pt idx="1782">
                  <c:v>7132</c:v>
                </c:pt>
                <c:pt idx="1783">
                  <c:v>7136</c:v>
                </c:pt>
                <c:pt idx="1784">
                  <c:v>7140</c:v>
                </c:pt>
                <c:pt idx="1785">
                  <c:v>7144</c:v>
                </c:pt>
                <c:pt idx="1786">
                  <c:v>7148</c:v>
                </c:pt>
                <c:pt idx="1787">
                  <c:v>7152</c:v>
                </c:pt>
                <c:pt idx="1788">
                  <c:v>7156</c:v>
                </c:pt>
                <c:pt idx="1789">
                  <c:v>7160</c:v>
                </c:pt>
                <c:pt idx="1790">
                  <c:v>7164</c:v>
                </c:pt>
                <c:pt idx="1791">
                  <c:v>7168</c:v>
                </c:pt>
                <c:pt idx="1792">
                  <c:v>7172</c:v>
                </c:pt>
                <c:pt idx="1793">
                  <c:v>7176</c:v>
                </c:pt>
                <c:pt idx="1794">
                  <c:v>7180</c:v>
                </c:pt>
                <c:pt idx="1795">
                  <c:v>7184</c:v>
                </c:pt>
                <c:pt idx="1796">
                  <c:v>7188</c:v>
                </c:pt>
                <c:pt idx="1797">
                  <c:v>7192</c:v>
                </c:pt>
                <c:pt idx="1798">
                  <c:v>7196</c:v>
                </c:pt>
                <c:pt idx="1799">
                  <c:v>7200</c:v>
                </c:pt>
                <c:pt idx="1800">
                  <c:v>7204</c:v>
                </c:pt>
                <c:pt idx="1801">
                  <c:v>7208</c:v>
                </c:pt>
                <c:pt idx="1802">
                  <c:v>7212</c:v>
                </c:pt>
                <c:pt idx="1803">
                  <c:v>7216</c:v>
                </c:pt>
                <c:pt idx="1804">
                  <c:v>7220</c:v>
                </c:pt>
                <c:pt idx="1805">
                  <c:v>7224</c:v>
                </c:pt>
                <c:pt idx="1806">
                  <c:v>7228</c:v>
                </c:pt>
                <c:pt idx="1807">
                  <c:v>7232</c:v>
                </c:pt>
                <c:pt idx="1808">
                  <c:v>7236</c:v>
                </c:pt>
                <c:pt idx="1809">
                  <c:v>7240</c:v>
                </c:pt>
                <c:pt idx="1810">
                  <c:v>7244</c:v>
                </c:pt>
                <c:pt idx="1811">
                  <c:v>7248</c:v>
                </c:pt>
                <c:pt idx="1812">
                  <c:v>7252</c:v>
                </c:pt>
                <c:pt idx="1813">
                  <c:v>7256</c:v>
                </c:pt>
                <c:pt idx="1814">
                  <c:v>7260</c:v>
                </c:pt>
                <c:pt idx="1815">
                  <c:v>7264</c:v>
                </c:pt>
                <c:pt idx="1816">
                  <c:v>7268</c:v>
                </c:pt>
                <c:pt idx="1817">
                  <c:v>7272</c:v>
                </c:pt>
                <c:pt idx="1818">
                  <c:v>7276</c:v>
                </c:pt>
                <c:pt idx="1819">
                  <c:v>7280</c:v>
                </c:pt>
                <c:pt idx="1820">
                  <c:v>7284</c:v>
                </c:pt>
                <c:pt idx="1821">
                  <c:v>7288</c:v>
                </c:pt>
                <c:pt idx="1822">
                  <c:v>7292</c:v>
                </c:pt>
                <c:pt idx="1823">
                  <c:v>7296</c:v>
                </c:pt>
                <c:pt idx="1824">
                  <c:v>7300</c:v>
                </c:pt>
                <c:pt idx="1825">
                  <c:v>7304</c:v>
                </c:pt>
                <c:pt idx="1826">
                  <c:v>7308</c:v>
                </c:pt>
                <c:pt idx="1827">
                  <c:v>7312</c:v>
                </c:pt>
                <c:pt idx="1828">
                  <c:v>7316</c:v>
                </c:pt>
                <c:pt idx="1829">
                  <c:v>7320</c:v>
                </c:pt>
                <c:pt idx="1830">
                  <c:v>7324</c:v>
                </c:pt>
                <c:pt idx="1831">
                  <c:v>7328</c:v>
                </c:pt>
                <c:pt idx="1832">
                  <c:v>7332</c:v>
                </c:pt>
                <c:pt idx="1833">
                  <c:v>7336</c:v>
                </c:pt>
                <c:pt idx="1834">
                  <c:v>7340</c:v>
                </c:pt>
                <c:pt idx="1835">
                  <c:v>7344</c:v>
                </c:pt>
                <c:pt idx="1836">
                  <c:v>7348</c:v>
                </c:pt>
                <c:pt idx="1837">
                  <c:v>7352</c:v>
                </c:pt>
                <c:pt idx="1838">
                  <c:v>7356</c:v>
                </c:pt>
                <c:pt idx="1839">
                  <c:v>7360</c:v>
                </c:pt>
                <c:pt idx="1840">
                  <c:v>7365</c:v>
                </c:pt>
                <c:pt idx="1841">
                  <c:v>7369</c:v>
                </c:pt>
                <c:pt idx="1842">
                  <c:v>7373</c:v>
                </c:pt>
                <c:pt idx="1843">
                  <c:v>7377</c:v>
                </c:pt>
                <c:pt idx="1844">
                  <c:v>7381</c:v>
                </c:pt>
                <c:pt idx="1845">
                  <c:v>7385</c:v>
                </c:pt>
                <c:pt idx="1846">
                  <c:v>7389</c:v>
                </c:pt>
                <c:pt idx="1847">
                  <c:v>7393</c:v>
                </c:pt>
                <c:pt idx="1848">
                  <c:v>7397</c:v>
                </c:pt>
                <c:pt idx="1849">
                  <c:v>7401</c:v>
                </c:pt>
                <c:pt idx="1850">
                  <c:v>7405</c:v>
                </c:pt>
                <c:pt idx="1851">
                  <c:v>7409</c:v>
                </c:pt>
                <c:pt idx="1852">
                  <c:v>7413</c:v>
                </c:pt>
                <c:pt idx="1853">
                  <c:v>7417</c:v>
                </c:pt>
                <c:pt idx="1854">
                  <c:v>7421</c:v>
                </c:pt>
                <c:pt idx="1855">
                  <c:v>7425</c:v>
                </c:pt>
                <c:pt idx="1856">
                  <c:v>7429</c:v>
                </c:pt>
                <c:pt idx="1857">
                  <c:v>7433</c:v>
                </c:pt>
                <c:pt idx="1858">
                  <c:v>7437</c:v>
                </c:pt>
                <c:pt idx="1859">
                  <c:v>7441</c:v>
                </c:pt>
                <c:pt idx="1860">
                  <c:v>7445</c:v>
                </c:pt>
                <c:pt idx="1861">
                  <c:v>7449</c:v>
                </c:pt>
                <c:pt idx="1862">
                  <c:v>7453</c:v>
                </c:pt>
                <c:pt idx="1863">
                  <c:v>7457</c:v>
                </c:pt>
                <c:pt idx="1864">
                  <c:v>7461</c:v>
                </c:pt>
                <c:pt idx="1865">
                  <c:v>7465</c:v>
                </c:pt>
                <c:pt idx="1866">
                  <c:v>7469</c:v>
                </c:pt>
                <c:pt idx="1867">
                  <c:v>7473</c:v>
                </c:pt>
                <c:pt idx="1868">
                  <c:v>7477</c:v>
                </c:pt>
                <c:pt idx="1869">
                  <c:v>7481</c:v>
                </c:pt>
                <c:pt idx="1870">
                  <c:v>7485</c:v>
                </c:pt>
                <c:pt idx="1871">
                  <c:v>7489</c:v>
                </c:pt>
                <c:pt idx="1872">
                  <c:v>7493</c:v>
                </c:pt>
                <c:pt idx="1873">
                  <c:v>7497</c:v>
                </c:pt>
                <c:pt idx="1874">
                  <c:v>7501</c:v>
                </c:pt>
                <c:pt idx="1875">
                  <c:v>7505</c:v>
                </c:pt>
                <c:pt idx="1876">
                  <c:v>7509</c:v>
                </c:pt>
                <c:pt idx="1877">
                  <c:v>7513</c:v>
                </c:pt>
                <c:pt idx="1878">
                  <c:v>7517</c:v>
                </c:pt>
                <c:pt idx="1879">
                  <c:v>7521</c:v>
                </c:pt>
                <c:pt idx="1880">
                  <c:v>7525</c:v>
                </c:pt>
                <c:pt idx="1881">
                  <c:v>7529</c:v>
                </c:pt>
                <c:pt idx="1882">
                  <c:v>7533</c:v>
                </c:pt>
                <c:pt idx="1883">
                  <c:v>7537</c:v>
                </c:pt>
                <c:pt idx="1884">
                  <c:v>7541</c:v>
                </c:pt>
                <c:pt idx="1885">
                  <c:v>7545</c:v>
                </c:pt>
                <c:pt idx="1886">
                  <c:v>7549</c:v>
                </c:pt>
                <c:pt idx="1887">
                  <c:v>7553</c:v>
                </c:pt>
                <c:pt idx="1888">
                  <c:v>7557</c:v>
                </c:pt>
                <c:pt idx="1889">
                  <c:v>7561</c:v>
                </c:pt>
                <c:pt idx="1890">
                  <c:v>7565</c:v>
                </c:pt>
                <c:pt idx="1891">
                  <c:v>7569</c:v>
                </c:pt>
                <c:pt idx="1892">
                  <c:v>7573</c:v>
                </c:pt>
                <c:pt idx="1893">
                  <c:v>7577</c:v>
                </c:pt>
                <c:pt idx="1894">
                  <c:v>7581</c:v>
                </c:pt>
                <c:pt idx="1895">
                  <c:v>7585</c:v>
                </c:pt>
                <c:pt idx="1896">
                  <c:v>7589</c:v>
                </c:pt>
                <c:pt idx="1897">
                  <c:v>7593</c:v>
                </c:pt>
                <c:pt idx="1898">
                  <c:v>7597</c:v>
                </c:pt>
                <c:pt idx="1899">
                  <c:v>7601</c:v>
                </c:pt>
                <c:pt idx="1900">
                  <c:v>7605</c:v>
                </c:pt>
                <c:pt idx="1901">
                  <c:v>7609</c:v>
                </c:pt>
                <c:pt idx="1902">
                  <c:v>7613</c:v>
                </c:pt>
                <c:pt idx="1903">
                  <c:v>7617</c:v>
                </c:pt>
                <c:pt idx="1904">
                  <c:v>7621</c:v>
                </c:pt>
                <c:pt idx="1905">
                  <c:v>7625</c:v>
                </c:pt>
                <c:pt idx="1906">
                  <c:v>7629</c:v>
                </c:pt>
                <c:pt idx="1907">
                  <c:v>7633</c:v>
                </c:pt>
                <c:pt idx="1908">
                  <c:v>7637</c:v>
                </c:pt>
                <c:pt idx="1909">
                  <c:v>7641</c:v>
                </c:pt>
                <c:pt idx="1910">
                  <c:v>7645</c:v>
                </c:pt>
                <c:pt idx="1911">
                  <c:v>7649</c:v>
                </c:pt>
                <c:pt idx="1912">
                  <c:v>7653</c:v>
                </c:pt>
                <c:pt idx="1913">
                  <c:v>7657</c:v>
                </c:pt>
                <c:pt idx="1914">
                  <c:v>7661</c:v>
                </c:pt>
                <c:pt idx="1915">
                  <c:v>7665</c:v>
                </c:pt>
                <c:pt idx="1916">
                  <c:v>7669</c:v>
                </c:pt>
                <c:pt idx="1917">
                  <c:v>7673</c:v>
                </c:pt>
                <c:pt idx="1918">
                  <c:v>7677</c:v>
                </c:pt>
                <c:pt idx="1919">
                  <c:v>7681</c:v>
                </c:pt>
                <c:pt idx="1920">
                  <c:v>7685</c:v>
                </c:pt>
                <c:pt idx="1921">
                  <c:v>7689</c:v>
                </c:pt>
                <c:pt idx="1922">
                  <c:v>7693</c:v>
                </c:pt>
                <c:pt idx="1923">
                  <c:v>7697</c:v>
                </c:pt>
                <c:pt idx="1924">
                  <c:v>7701</c:v>
                </c:pt>
                <c:pt idx="1925">
                  <c:v>7705</c:v>
                </c:pt>
                <c:pt idx="1926">
                  <c:v>7709</c:v>
                </c:pt>
                <c:pt idx="1927">
                  <c:v>7713</c:v>
                </c:pt>
                <c:pt idx="1928">
                  <c:v>7717</c:v>
                </c:pt>
                <c:pt idx="1929">
                  <c:v>7721</c:v>
                </c:pt>
                <c:pt idx="1930">
                  <c:v>7725</c:v>
                </c:pt>
                <c:pt idx="1931">
                  <c:v>7729</c:v>
                </c:pt>
                <c:pt idx="1932">
                  <c:v>7733</c:v>
                </c:pt>
                <c:pt idx="1933">
                  <c:v>7737</c:v>
                </c:pt>
                <c:pt idx="1934">
                  <c:v>7741</c:v>
                </c:pt>
                <c:pt idx="1935">
                  <c:v>7745</c:v>
                </c:pt>
                <c:pt idx="1936">
                  <c:v>7749</c:v>
                </c:pt>
                <c:pt idx="1937">
                  <c:v>7753</c:v>
                </c:pt>
                <c:pt idx="1938">
                  <c:v>7757</c:v>
                </c:pt>
                <c:pt idx="1939">
                  <c:v>7761</c:v>
                </c:pt>
                <c:pt idx="1940">
                  <c:v>7765</c:v>
                </c:pt>
                <c:pt idx="1941">
                  <c:v>7769</c:v>
                </c:pt>
                <c:pt idx="1942">
                  <c:v>7773</c:v>
                </c:pt>
                <c:pt idx="1943">
                  <c:v>7777</c:v>
                </c:pt>
                <c:pt idx="1944">
                  <c:v>7781</c:v>
                </c:pt>
                <c:pt idx="1945">
                  <c:v>7785</c:v>
                </c:pt>
                <c:pt idx="1946">
                  <c:v>7789</c:v>
                </c:pt>
                <c:pt idx="1947">
                  <c:v>7793</c:v>
                </c:pt>
                <c:pt idx="1948">
                  <c:v>7797</c:v>
                </c:pt>
                <c:pt idx="1949">
                  <c:v>7801</c:v>
                </c:pt>
                <c:pt idx="1950">
                  <c:v>7805</c:v>
                </c:pt>
                <c:pt idx="1951">
                  <c:v>7809</c:v>
                </c:pt>
                <c:pt idx="1952">
                  <c:v>7813</c:v>
                </c:pt>
                <c:pt idx="1953">
                  <c:v>7817</c:v>
                </c:pt>
                <c:pt idx="1954">
                  <c:v>7821</c:v>
                </c:pt>
                <c:pt idx="1955">
                  <c:v>7825</c:v>
                </c:pt>
                <c:pt idx="1956">
                  <c:v>7829</c:v>
                </c:pt>
                <c:pt idx="1957">
                  <c:v>7833</c:v>
                </c:pt>
                <c:pt idx="1958">
                  <c:v>7837</c:v>
                </c:pt>
                <c:pt idx="1959">
                  <c:v>7841</c:v>
                </c:pt>
                <c:pt idx="1960">
                  <c:v>7845</c:v>
                </c:pt>
                <c:pt idx="1961">
                  <c:v>7849</c:v>
                </c:pt>
                <c:pt idx="1962">
                  <c:v>7853</c:v>
                </c:pt>
                <c:pt idx="1963">
                  <c:v>7857</c:v>
                </c:pt>
                <c:pt idx="1964">
                  <c:v>7861</c:v>
                </c:pt>
                <c:pt idx="1965">
                  <c:v>7865</c:v>
                </c:pt>
                <c:pt idx="1966">
                  <c:v>7869</c:v>
                </c:pt>
                <c:pt idx="1967">
                  <c:v>7873</c:v>
                </c:pt>
                <c:pt idx="1968">
                  <c:v>7877</c:v>
                </c:pt>
                <c:pt idx="1969">
                  <c:v>7881</c:v>
                </c:pt>
                <c:pt idx="1970">
                  <c:v>7885</c:v>
                </c:pt>
                <c:pt idx="1971">
                  <c:v>7889</c:v>
                </c:pt>
                <c:pt idx="1972">
                  <c:v>7893</c:v>
                </c:pt>
                <c:pt idx="1973">
                  <c:v>7897</c:v>
                </c:pt>
                <c:pt idx="1974">
                  <c:v>7901</c:v>
                </c:pt>
                <c:pt idx="1975">
                  <c:v>7905</c:v>
                </c:pt>
                <c:pt idx="1976">
                  <c:v>7908</c:v>
                </c:pt>
                <c:pt idx="1977">
                  <c:v>7912</c:v>
                </c:pt>
                <c:pt idx="1978">
                  <c:v>7916</c:v>
                </c:pt>
                <c:pt idx="1979">
                  <c:v>7921</c:v>
                </c:pt>
                <c:pt idx="1980">
                  <c:v>7925</c:v>
                </c:pt>
                <c:pt idx="1981">
                  <c:v>7928</c:v>
                </c:pt>
                <c:pt idx="1982">
                  <c:v>7933</c:v>
                </c:pt>
                <c:pt idx="1983">
                  <c:v>7937</c:v>
                </c:pt>
                <c:pt idx="1984">
                  <c:v>7941</c:v>
                </c:pt>
                <c:pt idx="1985">
                  <c:v>7945</c:v>
                </c:pt>
                <c:pt idx="1986">
                  <c:v>7949</c:v>
                </c:pt>
                <c:pt idx="1987">
                  <c:v>7953</c:v>
                </c:pt>
                <c:pt idx="1988">
                  <c:v>7957</c:v>
                </c:pt>
                <c:pt idx="1989">
                  <c:v>7961</c:v>
                </c:pt>
                <c:pt idx="1990">
                  <c:v>7965</c:v>
                </c:pt>
                <c:pt idx="1991">
                  <c:v>7969</c:v>
                </c:pt>
                <c:pt idx="1992">
                  <c:v>7973</c:v>
                </c:pt>
                <c:pt idx="1993">
                  <c:v>7977</c:v>
                </c:pt>
                <c:pt idx="1994">
                  <c:v>7981</c:v>
                </c:pt>
                <c:pt idx="1995">
                  <c:v>7985</c:v>
                </c:pt>
                <c:pt idx="1996">
                  <c:v>7989</c:v>
                </c:pt>
                <c:pt idx="1997">
                  <c:v>7993</c:v>
                </c:pt>
                <c:pt idx="1998">
                  <c:v>7997</c:v>
                </c:pt>
                <c:pt idx="1999">
                  <c:v>8001</c:v>
                </c:pt>
                <c:pt idx="2000">
                  <c:v>8005</c:v>
                </c:pt>
                <c:pt idx="2001">
                  <c:v>8009</c:v>
                </c:pt>
                <c:pt idx="2002">
                  <c:v>8013</c:v>
                </c:pt>
                <c:pt idx="2003">
                  <c:v>8017</c:v>
                </c:pt>
                <c:pt idx="2004">
                  <c:v>8021</c:v>
                </c:pt>
                <c:pt idx="2005">
                  <c:v>8025</c:v>
                </c:pt>
                <c:pt idx="2006">
                  <c:v>8029</c:v>
                </c:pt>
                <c:pt idx="2007">
                  <c:v>8033</c:v>
                </c:pt>
                <c:pt idx="2008">
                  <c:v>8037</c:v>
                </c:pt>
                <c:pt idx="2009">
                  <c:v>8041</c:v>
                </c:pt>
                <c:pt idx="2010">
                  <c:v>8045</c:v>
                </c:pt>
                <c:pt idx="2011">
                  <c:v>8049</c:v>
                </c:pt>
                <c:pt idx="2012">
                  <c:v>8053</c:v>
                </c:pt>
                <c:pt idx="2013">
                  <c:v>8057</c:v>
                </c:pt>
                <c:pt idx="2014">
                  <c:v>8061</c:v>
                </c:pt>
                <c:pt idx="2015">
                  <c:v>8065</c:v>
                </c:pt>
                <c:pt idx="2016">
                  <c:v>8069</c:v>
                </c:pt>
                <c:pt idx="2017">
                  <c:v>8073</c:v>
                </c:pt>
                <c:pt idx="2018">
                  <c:v>8077</c:v>
                </c:pt>
                <c:pt idx="2019">
                  <c:v>8081</c:v>
                </c:pt>
                <c:pt idx="2020">
                  <c:v>8085</c:v>
                </c:pt>
                <c:pt idx="2021">
                  <c:v>8089</c:v>
                </c:pt>
                <c:pt idx="2022">
                  <c:v>8093</c:v>
                </c:pt>
                <c:pt idx="2023">
                  <c:v>8097</c:v>
                </c:pt>
                <c:pt idx="2024">
                  <c:v>8101</c:v>
                </c:pt>
                <c:pt idx="2025">
                  <c:v>8105</c:v>
                </c:pt>
                <c:pt idx="2026">
                  <c:v>8109</c:v>
                </c:pt>
                <c:pt idx="2027">
                  <c:v>8113</c:v>
                </c:pt>
                <c:pt idx="2028">
                  <c:v>8117</c:v>
                </c:pt>
                <c:pt idx="2029">
                  <c:v>8121</c:v>
                </c:pt>
                <c:pt idx="2030">
                  <c:v>8125</c:v>
                </c:pt>
                <c:pt idx="2031">
                  <c:v>8129</c:v>
                </c:pt>
                <c:pt idx="2032">
                  <c:v>8133</c:v>
                </c:pt>
                <c:pt idx="2033">
                  <c:v>8137</c:v>
                </c:pt>
                <c:pt idx="2034">
                  <c:v>8141</c:v>
                </c:pt>
                <c:pt idx="2035">
                  <c:v>8145</c:v>
                </c:pt>
                <c:pt idx="2036">
                  <c:v>8149</c:v>
                </c:pt>
                <c:pt idx="2037">
                  <c:v>8153</c:v>
                </c:pt>
                <c:pt idx="2038">
                  <c:v>8157</c:v>
                </c:pt>
                <c:pt idx="2039">
                  <c:v>8161</c:v>
                </c:pt>
                <c:pt idx="2040">
                  <c:v>8165</c:v>
                </c:pt>
                <c:pt idx="2041">
                  <c:v>8169</c:v>
                </c:pt>
                <c:pt idx="2042">
                  <c:v>8173</c:v>
                </c:pt>
                <c:pt idx="2043">
                  <c:v>8177</c:v>
                </c:pt>
                <c:pt idx="2044">
                  <c:v>8181</c:v>
                </c:pt>
                <c:pt idx="2045">
                  <c:v>8185</c:v>
                </c:pt>
                <c:pt idx="2046">
                  <c:v>8189</c:v>
                </c:pt>
                <c:pt idx="2047">
                  <c:v>8193</c:v>
                </c:pt>
                <c:pt idx="2048">
                  <c:v>8197</c:v>
                </c:pt>
                <c:pt idx="2049">
                  <c:v>8201</c:v>
                </c:pt>
                <c:pt idx="2050">
                  <c:v>8205</c:v>
                </c:pt>
                <c:pt idx="2051">
                  <c:v>8209</c:v>
                </c:pt>
                <c:pt idx="2052">
                  <c:v>8213</c:v>
                </c:pt>
                <c:pt idx="2053">
                  <c:v>8217</c:v>
                </c:pt>
                <c:pt idx="2054">
                  <c:v>8221</c:v>
                </c:pt>
                <c:pt idx="2055">
                  <c:v>8225</c:v>
                </c:pt>
                <c:pt idx="2056">
                  <c:v>8229</c:v>
                </c:pt>
                <c:pt idx="2057">
                  <c:v>8233</c:v>
                </c:pt>
                <c:pt idx="2058">
                  <c:v>8237</c:v>
                </c:pt>
                <c:pt idx="2059">
                  <c:v>8241</c:v>
                </c:pt>
                <c:pt idx="2060">
                  <c:v>8245</c:v>
                </c:pt>
                <c:pt idx="2061">
                  <c:v>8248</c:v>
                </c:pt>
                <c:pt idx="2062">
                  <c:v>8252</c:v>
                </c:pt>
                <c:pt idx="2063">
                  <c:v>8256</c:v>
                </c:pt>
                <c:pt idx="2064">
                  <c:v>8260</c:v>
                </c:pt>
                <c:pt idx="2065">
                  <c:v>8264</c:v>
                </c:pt>
                <c:pt idx="2066">
                  <c:v>8268</c:v>
                </c:pt>
                <c:pt idx="2067">
                  <c:v>8272</c:v>
                </c:pt>
                <c:pt idx="2068">
                  <c:v>8276</c:v>
                </c:pt>
                <c:pt idx="2069">
                  <c:v>8281</c:v>
                </c:pt>
                <c:pt idx="2070">
                  <c:v>8284</c:v>
                </c:pt>
                <c:pt idx="2071">
                  <c:v>8288</c:v>
                </c:pt>
                <c:pt idx="2072">
                  <c:v>8293</c:v>
                </c:pt>
                <c:pt idx="2073">
                  <c:v>8297</c:v>
                </c:pt>
                <c:pt idx="2074">
                  <c:v>8301</c:v>
                </c:pt>
                <c:pt idx="2075">
                  <c:v>8304</c:v>
                </c:pt>
                <c:pt idx="2076">
                  <c:v>8309</c:v>
                </c:pt>
                <c:pt idx="2077">
                  <c:v>8313</c:v>
                </c:pt>
                <c:pt idx="2078">
                  <c:v>8317</c:v>
                </c:pt>
                <c:pt idx="2079">
                  <c:v>8321</c:v>
                </c:pt>
                <c:pt idx="2080">
                  <c:v>8325</c:v>
                </c:pt>
                <c:pt idx="2081">
                  <c:v>8329</c:v>
                </c:pt>
                <c:pt idx="2082">
                  <c:v>8333</c:v>
                </c:pt>
                <c:pt idx="2083">
                  <c:v>8337</c:v>
                </c:pt>
                <c:pt idx="2084">
                  <c:v>8341</c:v>
                </c:pt>
                <c:pt idx="2085">
                  <c:v>8345</c:v>
                </c:pt>
                <c:pt idx="2086">
                  <c:v>8349</c:v>
                </c:pt>
                <c:pt idx="2087">
                  <c:v>8353</c:v>
                </c:pt>
                <c:pt idx="2088">
                  <c:v>8357</c:v>
                </c:pt>
                <c:pt idx="2089">
                  <c:v>8361</c:v>
                </c:pt>
                <c:pt idx="2090">
                  <c:v>8365</c:v>
                </c:pt>
                <c:pt idx="2091">
                  <c:v>8369</c:v>
                </c:pt>
                <c:pt idx="2092">
                  <c:v>8373</c:v>
                </c:pt>
                <c:pt idx="2093">
                  <c:v>8377</c:v>
                </c:pt>
                <c:pt idx="2094">
                  <c:v>8381</c:v>
                </c:pt>
                <c:pt idx="2095">
                  <c:v>8385</c:v>
                </c:pt>
                <c:pt idx="2096">
                  <c:v>8389</c:v>
                </c:pt>
                <c:pt idx="2097">
                  <c:v>8393</c:v>
                </c:pt>
                <c:pt idx="2098">
                  <c:v>8397</c:v>
                </c:pt>
                <c:pt idx="2099">
                  <c:v>8401</c:v>
                </c:pt>
                <c:pt idx="2100">
                  <c:v>8405</c:v>
                </c:pt>
                <c:pt idx="2101">
                  <c:v>8409</c:v>
                </c:pt>
                <c:pt idx="2102">
                  <c:v>8413</c:v>
                </c:pt>
                <c:pt idx="2103">
                  <c:v>8417</c:v>
                </c:pt>
                <c:pt idx="2104">
                  <c:v>8421</c:v>
                </c:pt>
                <c:pt idx="2105">
                  <c:v>8425</c:v>
                </c:pt>
                <c:pt idx="2106">
                  <c:v>8429</c:v>
                </c:pt>
                <c:pt idx="2107">
                  <c:v>8433</c:v>
                </c:pt>
                <c:pt idx="2108">
                  <c:v>8437</c:v>
                </c:pt>
                <c:pt idx="2109">
                  <c:v>8441</c:v>
                </c:pt>
                <c:pt idx="2110">
                  <c:v>8445</c:v>
                </c:pt>
                <c:pt idx="2111">
                  <c:v>8449</c:v>
                </c:pt>
                <c:pt idx="2112">
                  <c:v>8453</c:v>
                </c:pt>
                <c:pt idx="2113">
                  <c:v>8457</c:v>
                </c:pt>
                <c:pt idx="2114">
                  <c:v>8461</c:v>
                </c:pt>
                <c:pt idx="2115">
                  <c:v>8465</c:v>
                </c:pt>
                <c:pt idx="2116">
                  <c:v>8469</c:v>
                </c:pt>
                <c:pt idx="2117">
                  <c:v>8473</c:v>
                </c:pt>
                <c:pt idx="2118">
                  <c:v>8477</c:v>
                </c:pt>
                <c:pt idx="2119">
                  <c:v>8481</c:v>
                </c:pt>
                <c:pt idx="2120">
                  <c:v>8485</c:v>
                </c:pt>
                <c:pt idx="2121">
                  <c:v>8489</c:v>
                </c:pt>
                <c:pt idx="2122">
                  <c:v>8493</c:v>
                </c:pt>
                <c:pt idx="2123">
                  <c:v>8497</c:v>
                </c:pt>
                <c:pt idx="2124">
                  <c:v>8501</c:v>
                </c:pt>
                <c:pt idx="2125">
                  <c:v>8505</c:v>
                </c:pt>
                <c:pt idx="2126">
                  <c:v>8509</c:v>
                </c:pt>
                <c:pt idx="2127">
                  <c:v>8513</c:v>
                </c:pt>
                <c:pt idx="2128">
                  <c:v>8517</c:v>
                </c:pt>
                <c:pt idx="2129">
                  <c:v>8521</c:v>
                </c:pt>
                <c:pt idx="2130">
                  <c:v>8525</c:v>
                </c:pt>
                <c:pt idx="2131">
                  <c:v>8529</c:v>
                </c:pt>
                <c:pt idx="2132">
                  <c:v>8533</c:v>
                </c:pt>
                <c:pt idx="2133">
                  <c:v>8537</c:v>
                </c:pt>
                <c:pt idx="2134">
                  <c:v>8541</c:v>
                </c:pt>
                <c:pt idx="2135">
                  <c:v>8545</c:v>
                </c:pt>
                <c:pt idx="2136">
                  <c:v>8549</c:v>
                </c:pt>
                <c:pt idx="2137">
                  <c:v>8553</c:v>
                </c:pt>
                <c:pt idx="2138">
                  <c:v>8557</c:v>
                </c:pt>
                <c:pt idx="2139">
                  <c:v>8561</c:v>
                </c:pt>
                <c:pt idx="2140">
                  <c:v>8565</c:v>
                </c:pt>
                <c:pt idx="2141">
                  <c:v>8569</c:v>
                </c:pt>
                <c:pt idx="2142">
                  <c:v>8573</c:v>
                </c:pt>
                <c:pt idx="2143">
                  <c:v>8577</c:v>
                </c:pt>
                <c:pt idx="2144">
                  <c:v>8581</c:v>
                </c:pt>
                <c:pt idx="2145">
                  <c:v>8585</c:v>
                </c:pt>
                <c:pt idx="2146">
                  <c:v>8589</c:v>
                </c:pt>
                <c:pt idx="2147">
                  <c:v>8593</c:v>
                </c:pt>
                <c:pt idx="2148">
                  <c:v>8597</c:v>
                </c:pt>
                <c:pt idx="2149">
                  <c:v>8601</c:v>
                </c:pt>
                <c:pt idx="2150">
                  <c:v>8605</c:v>
                </c:pt>
                <c:pt idx="2151">
                  <c:v>8609</c:v>
                </c:pt>
                <c:pt idx="2152">
                  <c:v>8613</c:v>
                </c:pt>
                <c:pt idx="2153">
                  <c:v>8617</c:v>
                </c:pt>
                <c:pt idx="2154">
                  <c:v>8621</c:v>
                </c:pt>
                <c:pt idx="2155">
                  <c:v>8625</c:v>
                </c:pt>
                <c:pt idx="2156">
                  <c:v>8629</c:v>
                </c:pt>
                <c:pt idx="2157">
                  <c:v>8633</c:v>
                </c:pt>
                <c:pt idx="2158">
                  <c:v>8637</c:v>
                </c:pt>
                <c:pt idx="2159">
                  <c:v>8641</c:v>
                </c:pt>
                <c:pt idx="2160">
                  <c:v>8645</c:v>
                </c:pt>
                <c:pt idx="2161">
                  <c:v>8649</c:v>
                </c:pt>
                <c:pt idx="2162">
                  <c:v>8653</c:v>
                </c:pt>
                <c:pt idx="2163">
                  <c:v>8657</c:v>
                </c:pt>
                <c:pt idx="2164">
                  <c:v>8661</c:v>
                </c:pt>
                <c:pt idx="2165">
                  <c:v>8665</c:v>
                </c:pt>
                <c:pt idx="2166">
                  <c:v>8669</c:v>
                </c:pt>
                <c:pt idx="2167">
                  <c:v>8673</c:v>
                </c:pt>
                <c:pt idx="2168">
                  <c:v>8677</c:v>
                </c:pt>
                <c:pt idx="2169">
                  <c:v>8681</c:v>
                </c:pt>
                <c:pt idx="2170">
                  <c:v>8685</c:v>
                </c:pt>
                <c:pt idx="2171">
                  <c:v>8689</c:v>
                </c:pt>
                <c:pt idx="2172">
                  <c:v>8693</c:v>
                </c:pt>
                <c:pt idx="2173">
                  <c:v>8696</c:v>
                </c:pt>
                <c:pt idx="2174">
                  <c:v>8700</c:v>
                </c:pt>
                <c:pt idx="2175">
                  <c:v>8704</c:v>
                </c:pt>
                <c:pt idx="2176">
                  <c:v>8708</c:v>
                </c:pt>
                <c:pt idx="2177">
                  <c:v>8712</c:v>
                </c:pt>
                <c:pt idx="2178">
                  <c:v>8716</c:v>
                </c:pt>
                <c:pt idx="2179">
                  <c:v>8720</c:v>
                </c:pt>
                <c:pt idx="2180">
                  <c:v>8724</c:v>
                </c:pt>
                <c:pt idx="2181">
                  <c:v>8728</c:v>
                </c:pt>
                <c:pt idx="2182">
                  <c:v>8732</c:v>
                </c:pt>
                <c:pt idx="2183">
                  <c:v>8736</c:v>
                </c:pt>
                <c:pt idx="2184">
                  <c:v>8740</c:v>
                </c:pt>
                <c:pt idx="2185">
                  <c:v>8744</c:v>
                </c:pt>
                <c:pt idx="2186">
                  <c:v>8749</c:v>
                </c:pt>
                <c:pt idx="2187">
                  <c:v>8753</c:v>
                </c:pt>
                <c:pt idx="2188">
                  <c:v>8757</c:v>
                </c:pt>
                <c:pt idx="2189">
                  <c:v>8761</c:v>
                </c:pt>
                <c:pt idx="2190">
                  <c:v>8765</c:v>
                </c:pt>
                <c:pt idx="2191">
                  <c:v>8769</c:v>
                </c:pt>
                <c:pt idx="2192">
                  <c:v>8773</c:v>
                </c:pt>
                <c:pt idx="2193">
                  <c:v>8776</c:v>
                </c:pt>
                <c:pt idx="2194">
                  <c:v>8781</c:v>
                </c:pt>
                <c:pt idx="2195">
                  <c:v>8784</c:v>
                </c:pt>
                <c:pt idx="2196">
                  <c:v>8788</c:v>
                </c:pt>
                <c:pt idx="2197">
                  <c:v>8792</c:v>
                </c:pt>
                <c:pt idx="2198">
                  <c:v>8796</c:v>
                </c:pt>
                <c:pt idx="2199">
                  <c:v>8800</c:v>
                </c:pt>
                <c:pt idx="2200">
                  <c:v>8804</c:v>
                </c:pt>
                <c:pt idx="2201">
                  <c:v>8808</c:v>
                </c:pt>
                <c:pt idx="2202">
                  <c:v>8813</c:v>
                </c:pt>
                <c:pt idx="2203">
                  <c:v>8817</c:v>
                </c:pt>
                <c:pt idx="2204">
                  <c:v>8821</c:v>
                </c:pt>
                <c:pt idx="2205">
                  <c:v>8825</c:v>
                </c:pt>
                <c:pt idx="2206">
                  <c:v>8829</c:v>
                </c:pt>
                <c:pt idx="2207">
                  <c:v>8833</c:v>
                </c:pt>
                <c:pt idx="2208">
                  <c:v>8837</c:v>
                </c:pt>
                <c:pt idx="2209">
                  <c:v>8841</c:v>
                </c:pt>
                <c:pt idx="2210">
                  <c:v>8845</c:v>
                </c:pt>
                <c:pt idx="2211">
                  <c:v>8849</c:v>
                </c:pt>
                <c:pt idx="2212">
                  <c:v>8853</c:v>
                </c:pt>
                <c:pt idx="2213">
                  <c:v>8857</c:v>
                </c:pt>
                <c:pt idx="2214">
                  <c:v>8861</c:v>
                </c:pt>
                <c:pt idx="2215">
                  <c:v>8865</c:v>
                </c:pt>
                <c:pt idx="2216">
                  <c:v>8869</c:v>
                </c:pt>
                <c:pt idx="2217">
                  <c:v>8873</c:v>
                </c:pt>
                <c:pt idx="2218">
                  <c:v>8877</c:v>
                </c:pt>
                <c:pt idx="2219">
                  <c:v>8881</c:v>
                </c:pt>
                <c:pt idx="2220">
                  <c:v>8885</c:v>
                </c:pt>
                <c:pt idx="2221">
                  <c:v>8889</c:v>
                </c:pt>
                <c:pt idx="2222">
                  <c:v>8893</c:v>
                </c:pt>
                <c:pt idx="2223">
                  <c:v>8897</c:v>
                </c:pt>
                <c:pt idx="2224">
                  <c:v>8901</c:v>
                </c:pt>
                <c:pt idx="2225">
                  <c:v>8905</c:v>
                </c:pt>
                <c:pt idx="2226">
                  <c:v>8909</c:v>
                </c:pt>
                <c:pt idx="2227">
                  <c:v>8913</c:v>
                </c:pt>
                <c:pt idx="2228">
                  <c:v>8917</c:v>
                </c:pt>
                <c:pt idx="2229">
                  <c:v>8921</c:v>
                </c:pt>
                <c:pt idx="2230">
                  <c:v>8925</c:v>
                </c:pt>
                <c:pt idx="2231">
                  <c:v>8929</c:v>
                </c:pt>
                <c:pt idx="2232">
                  <c:v>8933</c:v>
                </c:pt>
                <c:pt idx="2233">
                  <c:v>8937</c:v>
                </c:pt>
                <c:pt idx="2234">
                  <c:v>8941</c:v>
                </c:pt>
                <c:pt idx="2235">
                  <c:v>8945</c:v>
                </c:pt>
                <c:pt idx="2236">
                  <c:v>8949</c:v>
                </c:pt>
                <c:pt idx="2237">
                  <c:v>8953</c:v>
                </c:pt>
                <c:pt idx="2238">
                  <c:v>8957</c:v>
                </c:pt>
                <c:pt idx="2239">
                  <c:v>8961</c:v>
                </c:pt>
                <c:pt idx="2240">
                  <c:v>8965</c:v>
                </c:pt>
                <c:pt idx="2241">
                  <c:v>8970</c:v>
                </c:pt>
                <c:pt idx="2242">
                  <c:v>8974</c:v>
                </c:pt>
                <c:pt idx="2243">
                  <c:v>8977</c:v>
                </c:pt>
                <c:pt idx="2244">
                  <c:v>8981</c:v>
                </c:pt>
                <c:pt idx="2245">
                  <c:v>8985</c:v>
                </c:pt>
                <c:pt idx="2246">
                  <c:v>8989</c:v>
                </c:pt>
                <c:pt idx="2247">
                  <c:v>8993</c:v>
                </c:pt>
                <c:pt idx="2248">
                  <c:v>8997</c:v>
                </c:pt>
                <c:pt idx="2249">
                  <c:v>9001</c:v>
                </c:pt>
                <c:pt idx="2250">
                  <c:v>9005</c:v>
                </c:pt>
                <c:pt idx="2251">
                  <c:v>9009</c:v>
                </c:pt>
                <c:pt idx="2252">
                  <c:v>9013</c:v>
                </c:pt>
                <c:pt idx="2253">
                  <c:v>9017</c:v>
                </c:pt>
                <c:pt idx="2254">
                  <c:v>9021</c:v>
                </c:pt>
                <c:pt idx="2255">
                  <c:v>9025</c:v>
                </c:pt>
                <c:pt idx="2256">
                  <c:v>9029</c:v>
                </c:pt>
                <c:pt idx="2257">
                  <c:v>9034</c:v>
                </c:pt>
                <c:pt idx="2258">
                  <c:v>9037</c:v>
                </c:pt>
                <c:pt idx="2259">
                  <c:v>9041</c:v>
                </c:pt>
                <c:pt idx="2260">
                  <c:v>9045</c:v>
                </c:pt>
                <c:pt idx="2261">
                  <c:v>9049</c:v>
                </c:pt>
                <c:pt idx="2262">
                  <c:v>9053</c:v>
                </c:pt>
                <c:pt idx="2263">
                  <c:v>9057</c:v>
                </c:pt>
                <c:pt idx="2264">
                  <c:v>9061</c:v>
                </c:pt>
                <c:pt idx="2265">
                  <c:v>9065</c:v>
                </c:pt>
                <c:pt idx="2266">
                  <c:v>9069</c:v>
                </c:pt>
                <c:pt idx="2267">
                  <c:v>9073</c:v>
                </c:pt>
                <c:pt idx="2268">
                  <c:v>9077</c:v>
                </c:pt>
                <c:pt idx="2269">
                  <c:v>9082</c:v>
                </c:pt>
                <c:pt idx="2270">
                  <c:v>9086</c:v>
                </c:pt>
                <c:pt idx="2271">
                  <c:v>9090</c:v>
                </c:pt>
                <c:pt idx="2272">
                  <c:v>9094</c:v>
                </c:pt>
                <c:pt idx="2273">
                  <c:v>9098</c:v>
                </c:pt>
                <c:pt idx="2274">
                  <c:v>9102</c:v>
                </c:pt>
                <c:pt idx="2275">
                  <c:v>9106</c:v>
                </c:pt>
                <c:pt idx="2276">
                  <c:v>9110</c:v>
                </c:pt>
                <c:pt idx="2277">
                  <c:v>9114</c:v>
                </c:pt>
                <c:pt idx="2278">
                  <c:v>9118</c:v>
                </c:pt>
                <c:pt idx="2279">
                  <c:v>9122</c:v>
                </c:pt>
                <c:pt idx="2280">
                  <c:v>9126</c:v>
                </c:pt>
                <c:pt idx="2281">
                  <c:v>9130</c:v>
                </c:pt>
                <c:pt idx="2282">
                  <c:v>9134</c:v>
                </c:pt>
                <c:pt idx="2283">
                  <c:v>9138</c:v>
                </c:pt>
                <c:pt idx="2284">
                  <c:v>9142</c:v>
                </c:pt>
                <c:pt idx="2285">
                  <c:v>9146</c:v>
                </c:pt>
                <c:pt idx="2286">
                  <c:v>9150</c:v>
                </c:pt>
                <c:pt idx="2287">
                  <c:v>9154</c:v>
                </c:pt>
                <c:pt idx="2288">
                  <c:v>9158</c:v>
                </c:pt>
                <c:pt idx="2289">
                  <c:v>9162</c:v>
                </c:pt>
                <c:pt idx="2290">
                  <c:v>9166</c:v>
                </c:pt>
                <c:pt idx="2291">
                  <c:v>9170</c:v>
                </c:pt>
                <c:pt idx="2292">
                  <c:v>9174</c:v>
                </c:pt>
                <c:pt idx="2293">
                  <c:v>9178</c:v>
                </c:pt>
                <c:pt idx="2294">
                  <c:v>9182</c:v>
                </c:pt>
                <c:pt idx="2295">
                  <c:v>9186</c:v>
                </c:pt>
                <c:pt idx="2296">
                  <c:v>9190</c:v>
                </c:pt>
                <c:pt idx="2297">
                  <c:v>9194</c:v>
                </c:pt>
                <c:pt idx="2298">
                  <c:v>9198</c:v>
                </c:pt>
                <c:pt idx="2299">
                  <c:v>9202</c:v>
                </c:pt>
                <c:pt idx="2300">
                  <c:v>9206</c:v>
                </c:pt>
                <c:pt idx="2301">
                  <c:v>9210</c:v>
                </c:pt>
                <c:pt idx="2302">
                  <c:v>9214</c:v>
                </c:pt>
                <c:pt idx="2303">
                  <c:v>9218</c:v>
                </c:pt>
                <c:pt idx="2304">
                  <c:v>9222</c:v>
                </c:pt>
                <c:pt idx="2305">
                  <c:v>9226</c:v>
                </c:pt>
                <c:pt idx="2306">
                  <c:v>9230</c:v>
                </c:pt>
                <c:pt idx="2307">
                  <c:v>9234</c:v>
                </c:pt>
                <c:pt idx="2308">
                  <c:v>9238</c:v>
                </c:pt>
                <c:pt idx="2309">
                  <c:v>9242</c:v>
                </c:pt>
                <c:pt idx="2310">
                  <c:v>9246</c:v>
                </c:pt>
                <c:pt idx="2311">
                  <c:v>9250</c:v>
                </c:pt>
                <c:pt idx="2312">
                  <c:v>9254</c:v>
                </c:pt>
                <c:pt idx="2313">
                  <c:v>9258</c:v>
                </c:pt>
                <c:pt idx="2314">
                  <c:v>9262</c:v>
                </c:pt>
                <c:pt idx="2315">
                  <c:v>9266</c:v>
                </c:pt>
                <c:pt idx="2316">
                  <c:v>9270</c:v>
                </c:pt>
                <c:pt idx="2317">
                  <c:v>9274</c:v>
                </c:pt>
                <c:pt idx="2318">
                  <c:v>9278</c:v>
                </c:pt>
                <c:pt idx="2319">
                  <c:v>9282</c:v>
                </c:pt>
                <c:pt idx="2320">
                  <c:v>9286</c:v>
                </c:pt>
                <c:pt idx="2321">
                  <c:v>9290</c:v>
                </c:pt>
                <c:pt idx="2322">
                  <c:v>9294</c:v>
                </c:pt>
                <c:pt idx="2323">
                  <c:v>9298</c:v>
                </c:pt>
                <c:pt idx="2324">
                  <c:v>9302</c:v>
                </c:pt>
                <c:pt idx="2325">
                  <c:v>9306</c:v>
                </c:pt>
                <c:pt idx="2326">
                  <c:v>9311</c:v>
                </c:pt>
                <c:pt idx="2327">
                  <c:v>9315</c:v>
                </c:pt>
                <c:pt idx="2328">
                  <c:v>9318</c:v>
                </c:pt>
                <c:pt idx="2329">
                  <c:v>9322</c:v>
                </c:pt>
                <c:pt idx="2330">
                  <c:v>9327</c:v>
                </c:pt>
                <c:pt idx="2331">
                  <c:v>9331</c:v>
                </c:pt>
                <c:pt idx="2332">
                  <c:v>9335</c:v>
                </c:pt>
                <c:pt idx="2333">
                  <c:v>9339</c:v>
                </c:pt>
                <c:pt idx="2334">
                  <c:v>9343</c:v>
                </c:pt>
                <c:pt idx="2335">
                  <c:v>9347</c:v>
                </c:pt>
                <c:pt idx="2336">
                  <c:v>9351</c:v>
                </c:pt>
                <c:pt idx="2337">
                  <c:v>9355</c:v>
                </c:pt>
                <c:pt idx="2338">
                  <c:v>9358</c:v>
                </c:pt>
                <c:pt idx="2339">
                  <c:v>9362</c:v>
                </c:pt>
                <c:pt idx="2340">
                  <c:v>9367</c:v>
                </c:pt>
                <c:pt idx="2341">
                  <c:v>9371</c:v>
                </c:pt>
                <c:pt idx="2342">
                  <c:v>9375</c:v>
                </c:pt>
                <c:pt idx="2343">
                  <c:v>9379</c:v>
                </c:pt>
                <c:pt idx="2344">
                  <c:v>9383</c:v>
                </c:pt>
                <c:pt idx="2345">
                  <c:v>9387</c:v>
                </c:pt>
                <c:pt idx="2346">
                  <c:v>9391</c:v>
                </c:pt>
                <c:pt idx="2347">
                  <c:v>9395</c:v>
                </c:pt>
                <c:pt idx="2348">
                  <c:v>9399</c:v>
                </c:pt>
                <c:pt idx="2349">
                  <c:v>9403</c:v>
                </c:pt>
                <c:pt idx="2350">
                  <c:v>9407</c:v>
                </c:pt>
                <c:pt idx="2351">
                  <c:v>9411</c:v>
                </c:pt>
                <c:pt idx="2352">
                  <c:v>9415</c:v>
                </c:pt>
                <c:pt idx="2353">
                  <c:v>9419</c:v>
                </c:pt>
                <c:pt idx="2354">
                  <c:v>9423</c:v>
                </c:pt>
                <c:pt idx="2355">
                  <c:v>9427</c:v>
                </c:pt>
                <c:pt idx="2356">
                  <c:v>9431</c:v>
                </c:pt>
                <c:pt idx="2357">
                  <c:v>9435</c:v>
                </c:pt>
                <c:pt idx="2358">
                  <c:v>9439</c:v>
                </c:pt>
                <c:pt idx="2359">
                  <c:v>9443</c:v>
                </c:pt>
                <c:pt idx="2360">
                  <c:v>9447</c:v>
                </c:pt>
                <c:pt idx="2361">
                  <c:v>9451</c:v>
                </c:pt>
                <c:pt idx="2362">
                  <c:v>9455</c:v>
                </c:pt>
                <c:pt idx="2363">
                  <c:v>9459</c:v>
                </c:pt>
                <c:pt idx="2364">
                  <c:v>9463</c:v>
                </c:pt>
                <c:pt idx="2365">
                  <c:v>9467</c:v>
                </c:pt>
                <c:pt idx="2366">
                  <c:v>9471</c:v>
                </c:pt>
                <c:pt idx="2367">
                  <c:v>9475</c:v>
                </c:pt>
                <c:pt idx="2368">
                  <c:v>9479</c:v>
                </c:pt>
                <c:pt idx="2369">
                  <c:v>9483</c:v>
                </c:pt>
                <c:pt idx="2370">
                  <c:v>9487</c:v>
                </c:pt>
                <c:pt idx="2371">
                  <c:v>9491</c:v>
                </c:pt>
                <c:pt idx="2372">
                  <c:v>9495</c:v>
                </c:pt>
                <c:pt idx="2373">
                  <c:v>9499</c:v>
                </c:pt>
                <c:pt idx="2374">
                  <c:v>9503</c:v>
                </c:pt>
                <c:pt idx="2375">
                  <c:v>9507</c:v>
                </c:pt>
                <c:pt idx="2376">
                  <c:v>9511</c:v>
                </c:pt>
                <c:pt idx="2377">
                  <c:v>9515</c:v>
                </c:pt>
                <c:pt idx="2378">
                  <c:v>9519</c:v>
                </c:pt>
                <c:pt idx="2379">
                  <c:v>9523</c:v>
                </c:pt>
                <c:pt idx="2380">
                  <c:v>9527</c:v>
                </c:pt>
                <c:pt idx="2381">
                  <c:v>9531</c:v>
                </c:pt>
                <c:pt idx="2382">
                  <c:v>9535</c:v>
                </c:pt>
                <c:pt idx="2383">
                  <c:v>9539</c:v>
                </c:pt>
                <c:pt idx="2384">
                  <c:v>9543</c:v>
                </c:pt>
                <c:pt idx="2385">
                  <c:v>9547</c:v>
                </c:pt>
                <c:pt idx="2386">
                  <c:v>9551</c:v>
                </c:pt>
                <c:pt idx="2387">
                  <c:v>9555</c:v>
                </c:pt>
                <c:pt idx="2388">
                  <c:v>9559</c:v>
                </c:pt>
                <c:pt idx="2389">
                  <c:v>9563</c:v>
                </c:pt>
                <c:pt idx="2390">
                  <c:v>9567</c:v>
                </c:pt>
                <c:pt idx="2391">
                  <c:v>9571</c:v>
                </c:pt>
                <c:pt idx="2392">
                  <c:v>9575</c:v>
                </c:pt>
                <c:pt idx="2393">
                  <c:v>9579</c:v>
                </c:pt>
                <c:pt idx="2394">
                  <c:v>9583</c:v>
                </c:pt>
                <c:pt idx="2395">
                  <c:v>9587</c:v>
                </c:pt>
                <c:pt idx="2396">
                  <c:v>9591</c:v>
                </c:pt>
                <c:pt idx="2397">
                  <c:v>9595</c:v>
                </c:pt>
                <c:pt idx="2398">
                  <c:v>9599</c:v>
                </c:pt>
                <c:pt idx="2399">
                  <c:v>9603</c:v>
                </c:pt>
                <c:pt idx="2400">
                  <c:v>9607</c:v>
                </c:pt>
                <c:pt idx="2401">
                  <c:v>9611</c:v>
                </c:pt>
                <c:pt idx="2402">
                  <c:v>9615</c:v>
                </c:pt>
                <c:pt idx="2403">
                  <c:v>9619</c:v>
                </c:pt>
                <c:pt idx="2404">
                  <c:v>9623</c:v>
                </c:pt>
                <c:pt idx="2405">
                  <c:v>9627</c:v>
                </c:pt>
                <c:pt idx="2406">
                  <c:v>9631</c:v>
                </c:pt>
                <c:pt idx="2407">
                  <c:v>9635</c:v>
                </c:pt>
                <c:pt idx="2408">
                  <c:v>9639</c:v>
                </c:pt>
                <c:pt idx="2409">
                  <c:v>9643</c:v>
                </c:pt>
                <c:pt idx="2410">
                  <c:v>9647</c:v>
                </c:pt>
                <c:pt idx="2411">
                  <c:v>9651</c:v>
                </c:pt>
                <c:pt idx="2412">
                  <c:v>9655</c:v>
                </c:pt>
                <c:pt idx="2413">
                  <c:v>9659</c:v>
                </c:pt>
                <c:pt idx="2414">
                  <c:v>9663</c:v>
                </c:pt>
                <c:pt idx="2415">
                  <c:v>9667</c:v>
                </c:pt>
                <c:pt idx="2416">
                  <c:v>9671</c:v>
                </c:pt>
                <c:pt idx="2417">
                  <c:v>9675</c:v>
                </c:pt>
                <c:pt idx="2418">
                  <c:v>9679</c:v>
                </c:pt>
                <c:pt idx="2419">
                  <c:v>9683</c:v>
                </c:pt>
                <c:pt idx="2420">
                  <c:v>9687</c:v>
                </c:pt>
                <c:pt idx="2421">
                  <c:v>9690</c:v>
                </c:pt>
                <c:pt idx="2422">
                  <c:v>9695</c:v>
                </c:pt>
                <c:pt idx="2423">
                  <c:v>9699</c:v>
                </c:pt>
                <c:pt idx="2424">
                  <c:v>9703</c:v>
                </c:pt>
                <c:pt idx="2425">
                  <c:v>9707</c:v>
                </c:pt>
                <c:pt idx="2426">
                  <c:v>9711</c:v>
                </c:pt>
                <c:pt idx="2427">
                  <c:v>9715</c:v>
                </c:pt>
                <c:pt idx="2428">
                  <c:v>9719</c:v>
                </c:pt>
                <c:pt idx="2429">
                  <c:v>9723</c:v>
                </c:pt>
                <c:pt idx="2430">
                  <c:v>9727</c:v>
                </c:pt>
                <c:pt idx="2431">
                  <c:v>9731</c:v>
                </c:pt>
                <c:pt idx="2432">
                  <c:v>9735</c:v>
                </c:pt>
                <c:pt idx="2433">
                  <c:v>9739</c:v>
                </c:pt>
                <c:pt idx="2434">
                  <c:v>9743</c:v>
                </c:pt>
                <c:pt idx="2435">
                  <c:v>9747</c:v>
                </c:pt>
                <c:pt idx="2436">
                  <c:v>9751</c:v>
                </c:pt>
                <c:pt idx="2437">
                  <c:v>9755</c:v>
                </c:pt>
                <c:pt idx="2438">
                  <c:v>9759</c:v>
                </c:pt>
                <c:pt idx="2439">
                  <c:v>9763</c:v>
                </c:pt>
                <c:pt idx="2440">
                  <c:v>9767</c:v>
                </c:pt>
                <c:pt idx="2441">
                  <c:v>9771</c:v>
                </c:pt>
                <c:pt idx="2442">
                  <c:v>9775</c:v>
                </c:pt>
                <c:pt idx="2443">
                  <c:v>9779</c:v>
                </c:pt>
                <c:pt idx="2444">
                  <c:v>9783</c:v>
                </c:pt>
                <c:pt idx="2445">
                  <c:v>9787</c:v>
                </c:pt>
                <c:pt idx="2446">
                  <c:v>9791</c:v>
                </c:pt>
                <c:pt idx="2447">
                  <c:v>9795</c:v>
                </c:pt>
                <c:pt idx="2448">
                  <c:v>9799</c:v>
                </c:pt>
                <c:pt idx="2449">
                  <c:v>9803</c:v>
                </c:pt>
                <c:pt idx="2450">
                  <c:v>9807</c:v>
                </c:pt>
                <c:pt idx="2451">
                  <c:v>9811</c:v>
                </c:pt>
                <c:pt idx="2452">
                  <c:v>9815</c:v>
                </c:pt>
                <c:pt idx="2453">
                  <c:v>9819</c:v>
                </c:pt>
                <c:pt idx="2454">
                  <c:v>9823</c:v>
                </c:pt>
                <c:pt idx="2455">
                  <c:v>9827</c:v>
                </c:pt>
                <c:pt idx="2456">
                  <c:v>9831</c:v>
                </c:pt>
                <c:pt idx="2457">
                  <c:v>9835</c:v>
                </c:pt>
                <c:pt idx="2458">
                  <c:v>9839</c:v>
                </c:pt>
                <c:pt idx="2459">
                  <c:v>9843</c:v>
                </c:pt>
                <c:pt idx="2460">
                  <c:v>9847</c:v>
                </c:pt>
                <c:pt idx="2461">
                  <c:v>9851</c:v>
                </c:pt>
                <c:pt idx="2462">
                  <c:v>9855</c:v>
                </c:pt>
                <c:pt idx="2463">
                  <c:v>9859</c:v>
                </c:pt>
                <c:pt idx="2464">
                  <c:v>9863</c:v>
                </c:pt>
                <c:pt idx="2465">
                  <c:v>9867</c:v>
                </c:pt>
                <c:pt idx="2466">
                  <c:v>9871</c:v>
                </c:pt>
                <c:pt idx="2467">
                  <c:v>9875</c:v>
                </c:pt>
                <c:pt idx="2468">
                  <c:v>9879</c:v>
                </c:pt>
                <c:pt idx="2469">
                  <c:v>9883</c:v>
                </c:pt>
                <c:pt idx="2470">
                  <c:v>9887</c:v>
                </c:pt>
                <c:pt idx="2471">
                  <c:v>9891</c:v>
                </c:pt>
                <c:pt idx="2472">
                  <c:v>9895</c:v>
                </c:pt>
                <c:pt idx="2473">
                  <c:v>9899</c:v>
                </c:pt>
                <c:pt idx="2474">
                  <c:v>9903</c:v>
                </c:pt>
                <c:pt idx="2475">
                  <c:v>9908</c:v>
                </c:pt>
                <c:pt idx="2476">
                  <c:v>9912</c:v>
                </c:pt>
                <c:pt idx="2477">
                  <c:v>9916</c:v>
                </c:pt>
                <c:pt idx="2478">
                  <c:v>9920</c:v>
                </c:pt>
                <c:pt idx="2479">
                  <c:v>9924</c:v>
                </c:pt>
                <c:pt idx="2480">
                  <c:v>9928</c:v>
                </c:pt>
                <c:pt idx="2481">
                  <c:v>9932</c:v>
                </c:pt>
                <c:pt idx="2482">
                  <c:v>9936</c:v>
                </c:pt>
                <c:pt idx="2483">
                  <c:v>9940</c:v>
                </c:pt>
                <c:pt idx="2484">
                  <c:v>9944</c:v>
                </c:pt>
                <c:pt idx="2485">
                  <c:v>9948</c:v>
                </c:pt>
                <c:pt idx="2486">
                  <c:v>9952</c:v>
                </c:pt>
                <c:pt idx="2487">
                  <c:v>9956</c:v>
                </c:pt>
                <c:pt idx="2488">
                  <c:v>9960</c:v>
                </c:pt>
                <c:pt idx="2489">
                  <c:v>9964</c:v>
                </c:pt>
                <c:pt idx="2490">
                  <c:v>9968</c:v>
                </c:pt>
                <c:pt idx="2491">
                  <c:v>9972</c:v>
                </c:pt>
                <c:pt idx="2492">
                  <c:v>9976</c:v>
                </c:pt>
                <c:pt idx="2493">
                  <c:v>9980</c:v>
                </c:pt>
                <c:pt idx="2494">
                  <c:v>9984</c:v>
                </c:pt>
                <c:pt idx="2495">
                  <c:v>9988</c:v>
                </c:pt>
                <c:pt idx="2496">
                  <c:v>9992</c:v>
                </c:pt>
                <c:pt idx="2497">
                  <c:v>9996</c:v>
                </c:pt>
                <c:pt idx="2498">
                  <c:v>10000</c:v>
                </c:pt>
                <c:pt idx="2499">
                  <c:v>10004</c:v>
                </c:pt>
                <c:pt idx="2500">
                  <c:v>10008</c:v>
                </c:pt>
                <c:pt idx="2501">
                  <c:v>10012</c:v>
                </c:pt>
                <c:pt idx="2502">
                  <c:v>10016</c:v>
                </c:pt>
                <c:pt idx="2503">
                  <c:v>10020</c:v>
                </c:pt>
                <c:pt idx="2504">
                  <c:v>10024</c:v>
                </c:pt>
                <c:pt idx="2505">
                  <c:v>10028</c:v>
                </c:pt>
                <c:pt idx="2506">
                  <c:v>10031</c:v>
                </c:pt>
                <c:pt idx="2507">
                  <c:v>10035</c:v>
                </c:pt>
                <c:pt idx="2508">
                  <c:v>10039</c:v>
                </c:pt>
                <c:pt idx="2509">
                  <c:v>10043</c:v>
                </c:pt>
                <c:pt idx="2510">
                  <c:v>10048</c:v>
                </c:pt>
                <c:pt idx="2511">
                  <c:v>10052</c:v>
                </c:pt>
                <c:pt idx="2512">
                  <c:v>10056</c:v>
                </c:pt>
                <c:pt idx="2513">
                  <c:v>10060</c:v>
                </c:pt>
                <c:pt idx="2514">
                  <c:v>10063</c:v>
                </c:pt>
                <c:pt idx="2515">
                  <c:v>10067</c:v>
                </c:pt>
                <c:pt idx="2516">
                  <c:v>10072</c:v>
                </c:pt>
                <c:pt idx="2517">
                  <c:v>10076</c:v>
                </c:pt>
                <c:pt idx="2518">
                  <c:v>10079</c:v>
                </c:pt>
                <c:pt idx="2519">
                  <c:v>10083</c:v>
                </c:pt>
                <c:pt idx="2520">
                  <c:v>10087</c:v>
                </c:pt>
                <c:pt idx="2521">
                  <c:v>10091</c:v>
                </c:pt>
                <c:pt idx="2522">
                  <c:v>10096</c:v>
                </c:pt>
                <c:pt idx="2523">
                  <c:v>10100</c:v>
                </c:pt>
                <c:pt idx="2524">
                  <c:v>10104</c:v>
                </c:pt>
                <c:pt idx="2525">
                  <c:v>10108</c:v>
                </c:pt>
                <c:pt idx="2526">
                  <c:v>10112</c:v>
                </c:pt>
                <c:pt idx="2527">
                  <c:v>10116</c:v>
                </c:pt>
                <c:pt idx="2528">
                  <c:v>10120</c:v>
                </c:pt>
                <c:pt idx="2529">
                  <c:v>10124</c:v>
                </c:pt>
                <c:pt idx="2530">
                  <c:v>10127</c:v>
                </c:pt>
                <c:pt idx="2531">
                  <c:v>10131</c:v>
                </c:pt>
                <c:pt idx="2532">
                  <c:v>10135</c:v>
                </c:pt>
                <c:pt idx="2533">
                  <c:v>10139</c:v>
                </c:pt>
                <c:pt idx="2534">
                  <c:v>10143</c:v>
                </c:pt>
                <c:pt idx="2535">
                  <c:v>10147</c:v>
                </c:pt>
                <c:pt idx="2536">
                  <c:v>10151</c:v>
                </c:pt>
                <c:pt idx="2537">
                  <c:v>10155</c:v>
                </c:pt>
                <c:pt idx="2538">
                  <c:v>10159</c:v>
                </c:pt>
                <c:pt idx="2539">
                  <c:v>10163</c:v>
                </c:pt>
                <c:pt idx="2540">
                  <c:v>10167</c:v>
                </c:pt>
                <c:pt idx="2541">
                  <c:v>10171</c:v>
                </c:pt>
                <c:pt idx="2542">
                  <c:v>10176</c:v>
                </c:pt>
                <c:pt idx="2543">
                  <c:v>10179</c:v>
                </c:pt>
                <c:pt idx="2544">
                  <c:v>10183</c:v>
                </c:pt>
                <c:pt idx="2545">
                  <c:v>10187</c:v>
                </c:pt>
                <c:pt idx="2546">
                  <c:v>10191</c:v>
                </c:pt>
                <c:pt idx="2547">
                  <c:v>10195</c:v>
                </c:pt>
                <c:pt idx="2548">
                  <c:v>10199</c:v>
                </c:pt>
                <c:pt idx="2549">
                  <c:v>10203</c:v>
                </c:pt>
                <c:pt idx="2550">
                  <c:v>10207</c:v>
                </c:pt>
                <c:pt idx="2551">
                  <c:v>10211</c:v>
                </c:pt>
                <c:pt idx="2552">
                  <c:v>10215</c:v>
                </c:pt>
                <c:pt idx="2553">
                  <c:v>10219</c:v>
                </c:pt>
                <c:pt idx="2554">
                  <c:v>10223</c:v>
                </c:pt>
                <c:pt idx="2555">
                  <c:v>10227</c:v>
                </c:pt>
                <c:pt idx="2556">
                  <c:v>10231</c:v>
                </c:pt>
                <c:pt idx="2557">
                  <c:v>10235</c:v>
                </c:pt>
                <c:pt idx="2558">
                  <c:v>10239</c:v>
                </c:pt>
                <c:pt idx="2559">
                  <c:v>10243</c:v>
                </c:pt>
                <c:pt idx="2560">
                  <c:v>10247</c:v>
                </c:pt>
                <c:pt idx="2561">
                  <c:v>10251</c:v>
                </c:pt>
                <c:pt idx="2562">
                  <c:v>10255</c:v>
                </c:pt>
                <c:pt idx="2563">
                  <c:v>10259</c:v>
                </c:pt>
                <c:pt idx="2564">
                  <c:v>10263</c:v>
                </c:pt>
                <c:pt idx="2565">
                  <c:v>10267</c:v>
                </c:pt>
                <c:pt idx="2566">
                  <c:v>10271</c:v>
                </c:pt>
                <c:pt idx="2567">
                  <c:v>10275</c:v>
                </c:pt>
                <c:pt idx="2568">
                  <c:v>10279</c:v>
                </c:pt>
                <c:pt idx="2569">
                  <c:v>10283</c:v>
                </c:pt>
                <c:pt idx="2570">
                  <c:v>10287</c:v>
                </c:pt>
                <c:pt idx="2571">
                  <c:v>10291</c:v>
                </c:pt>
                <c:pt idx="2572">
                  <c:v>10295</c:v>
                </c:pt>
                <c:pt idx="2573">
                  <c:v>10299</c:v>
                </c:pt>
                <c:pt idx="2574">
                  <c:v>10303</c:v>
                </c:pt>
                <c:pt idx="2575">
                  <c:v>10307</c:v>
                </c:pt>
                <c:pt idx="2576">
                  <c:v>10311</c:v>
                </c:pt>
                <c:pt idx="2577">
                  <c:v>10315</c:v>
                </c:pt>
                <c:pt idx="2578">
                  <c:v>10319</c:v>
                </c:pt>
                <c:pt idx="2579">
                  <c:v>10323</c:v>
                </c:pt>
                <c:pt idx="2580">
                  <c:v>10327</c:v>
                </c:pt>
                <c:pt idx="2581">
                  <c:v>10331</c:v>
                </c:pt>
                <c:pt idx="2582">
                  <c:v>10335</c:v>
                </c:pt>
                <c:pt idx="2583">
                  <c:v>10339</c:v>
                </c:pt>
                <c:pt idx="2584">
                  <c:v>10343</c:v>
                </c:pt>
                <c:pt idx="2585">
                  <c:v>10347</c:v>
                </c:pt>
                <c:pt idx="2586">
                  <c:v>10351</c:v>
                </c:pt>
                <c:pt idx="2587">
                  <c:v>10355</c:v>
                </c:pt>
                <c:pt idx="2588">
                  <c:v>10359</c:v>
                </c:pt>
                <c:pt idx="2589">
                  <c:v>10363</c:v>
                </c:pt>
                <c:pt idx="2590">
                  <c:v>10367</c:v>
                </c:pt>
                <c:pt idx="2591">
                  <c:v>10371</c:v>
                </c:pt>
                <c:pt idx="2592">
                  <c:v>10375</c:v>
                </c:pt>
                <c:pt idx="2593">
                  <c:v>10379</c:v>
                </c:pt>
                <c:pt idx="2594">
                  <c:v>10383</c:v>
                </c:pt>
                <c:pt idx="2595">
                  <c:v>10387</c:v>
                </c:pt>
                <c:pt idx="2596">
                  <c:v>10391</c:v>
                </c:pt>
                <c:pt idx="2597">
                  <c:v>10395</c:v>
                </c:pt>
                <c:pt idx="2598">
                  <c:v>10399</c:v>
                </c:pt>
                <c:pt idx="2599">
                  <c:v>10403</c:v>
                </c:pt>
                <c:pt idx="2600">
                  <c:v>10407</c:v>
                </c:pt>
                <c:pt idx="2601">
                  <c:v>10411</c:v>
                </c:pt>
                <c:pt idx="2602">
                  <c:v>10415</c:v>
                </c:pt>
                <c:pt idx="2603">
                  <c:v>10419</c:v>
                </c:pt>
                <c:pt idx="2604">
                  <c:v>10423</c:v>
                </c:pt>
                <c:pt idx="2605">
                  <c:v>10427</c:v>
                </c:pt>
                <c:pt idx="2606">
                  <c:v>10431</c:v>
                </c:pt>
                <c:pt idx="2607">
                  <c:v>10435</c:v>
                </c:pt>
                <c:pt idx="2608">
                  <c:v>10439</c:v>
                </c:pt>
                <c:pt idx="2609">
                  <c:v>10443</c:v>
                </c:pt>
                <c:pt idx="2610">
                  <c:v>10447</c:v>
                </c:pt>
                <c:pt idx="2611">
                  <c:v>10451</c:v>
                </c:pt>
                <c:pt idx="2612">
                  <c:v>10455</c:v>
                </c:pt>
                <c:pt idx="2613">
                  <c:v>10459</c:v>
                </c:pt>
                <c:pt idx="2614">
                  <c:v>10463</c:v>
                </c:pt>
                <c:pt idx="2615">
                  <c:v>10467</c:v>
                </c:pt>
                <c:pt idx="2616">
                  <c:v>10471</c:v>
                </c:pt>
                <c:pt idx="2617">
                  <c:v>10475</c:v>
                </c:pt>
                <c:pt idx="2618">
                  <c:v>10479</c:v>
                </c:pt>
                <c:pt idx="2619">
                  <c:v>10484</c:v>
                </c:pt>
                <c:pt idx="2620">
                  <c:v>10488</c:v>
                </c:pt>
                <c:pt idx="2621">
                  <c:v>10492</c:v>
                </c:pt>
                <c:pt idx="2622">
                  <c:v>10495</c:v>
                </c:pt>
                <c:pt idx="2623">
                  <c:v>10499</c:v>
                </c:pt>
                <c:pt idx="2624">
                  <c:v>10503</c:v>
                </c:pt>
                <c:pt idx="2625">
                  <c:v>10507</c:v>
                </c:pt>
                <c:pt idx="2626">
                  <c:v>10511</c:v>
                </c:pt>
                <c:pt idx="2627">
                  <c:v>10515</c:v>
                </c:pt>
                <c:pt idx="2628">
                  <c:v>10519</c:v>
                </c:pt>
                <c:pt idx="2629">
                  <c:v>10523</c:v>
                </c:pt>
                <c:pt idx="2630">
                  <c:v>10527</c:v>
                </c:pt>
                <c:pt idx="2631">
                  <c:v>10531</c:v>
                </c:pt>
                <c:pt idx="2632">
                  <c:v>10535</c:v>
                </c:pt>
                <c:pt idx="2633">
                  <c:v>10539</c:v>
                </c:pt>
                <c:pt idx="2634">
                  <c:v>10543</c:v>
                </c:pt>
                <c:pt idx="2635">
                  <c:v>10547</c:v>
                </c:pt>
                <c:pt idx="2636">
                  <c:v>10551</c:v>
                </c:pt>
                <c:pt idx="2637">
                  <c:v>10555</c:v>
                </c:pt>
                <c:pt idx="2638">
                  <c:v>10559</c:v>
                </c:pt>
                <c:pt idx="2639">
                  <c:v>10563</c:v>
                </c:pt>
                <c:pt idx="2640">
                  <c:v>10567</c:v>
                </c:pt>
                <c:pt idx="2641">
                  <c:v>10571</c:v>
                </c:pt>
                <c:pt idx="2642">
                  <c:v>10575</c:v>
                </c:pt>
                <c:pt idx="2643">
                  <c:v>10579</c:v>
                </c:pt>
                <c:pt idx="2644">
                  <c:v>10583</c:v>
                </c:pt>
                <c:pt idx="2645">
                  <c:v>10587</c:v>
                </c:pt>
                <c:pt idx="2646">
                  <c:v>10591</c:v>
                </c:pt>
                <c:pt idx="2647">
                  <c:v>10595</c:v>
                </c:pt>
                <c:pt idx="2648">
                  <c:v>10599</c:v>
                </c:pt>
                <c:pt idx="2649">
                  <c:v>10603</c:v>
                </c:pt>
                <c:pt idx="2650">
                  <c:v>10607</c:v>
                </c:pt>
                <c:pt idx="2651">
                  <c:v>10611</c:v>
                </c:pt>
                <c:pt idx="2652">
                  <c:v>10615</c:v>
                </c:pt>
                <c:pt idx="2653">
                  <c:v>10620</c:v>
                </c:pt>
                <c:pt idx="2654">
                  <c:v>10624</c:v>
                </c:pt>
                <c:pt idx="2655">
                  <c:v>10628</c:v>
                </c:pt>
                <c:pt idx="2656">
                  <c:v>10632</c:v>
                </c:pt>
                <c:pt idx="2657">
                  <c:v>10636</c:v>
                </c:pt>
                <c:pt idx="2658">
                  <c:v>10640</c:v>
                </c:pt>
                <c:pt idx="2659">
                  <c:v>10644</c:v>
                </c:pt>
                <c:pt idx="2660">
                  <c:v>10648</c:v>
                </c:pt>
                <c:pt idx="2661">
                  <c:v>10652</c:v>
                </c:pt>
                <c:pt idx="2662">
                  <c:v>10656</c:v>
                </c:pt>
                <c:pt idx="2663">
                  <c:v>10660</c:v>
                </c:pt>
                <c:pt idx="2664">
                  <c:v>10664</c:v>
                </c:pt>
                <c:pt idx="2665">
                  <c:v>10667</c:v>
                </c:pt>
                <c:pt idx="2666">
                  <c:v>10671</c:v>
                </c:pt>
                <c:pt idx="2667">
                  <c:v>10676</c:v>
                </c:pt>
                <c:pt idx="2668">
                  <c:v>10680</c:v>
                </c:pt>
                <c:pt idx="2669">
                  <c:v>10684</c:v>
                </c:pt>
                <c:pt idx="2670">
                  <c:v>10688</c:v>
                </c:pt>
                <c:pt idx="2671">
                  <c:v>10692</c:v>
                </c:pt>
                <c:pt idx="2672">
                  <c:v>10696</c:v>
                </c:pt>
                <c:pt idx="2673">
                  <c:v>10700</c:v>
                </c:pt>
                <c:pt idx="2674">
                  <c:v>10704</c:v>
                </c:pt>
                <c:pt idx="2675">
                  <c:v>10708</c:v>
                </c:pt>
                <c:pt idx="2676">
                  <c:v>10712</c:v>
                </c:pt>
                <c:pt idx="2677">
                  <c:v>10716</c:v>
                </c:pt>
                <c:pt idx="2678">
                  <c:v>10720</c:v>
                </c:pt>
                <c:pt idx="2679">
                  <c:v>10724</c:v>
                </c:pt>
                <c:pt idx="2680">
                  <c:v>10728</c:v>
                </c:pt>
                <c:pt idx="2681">
                  <c:v>10732</c:v>
                </c:pt>
                <c:pt idx="2682">
                  <c:v>10736</c:v>
                </c:pt>
                <c:pt idx="2683">
                  <c:v>10740</c:v>
                </c:pt>
                <c:pt idx="2684">
                  <c:v>10744</c:v>
                </c:pt>
                <c:pt idx="2685">
                  <c:v>10748</c:v>
                </c:pt>
                <c:pt idx="2686">
                  <c:v>10752</c:v>
                </c:pt>
                <c:pt idx="2687">
                  <c:v>10756</c:v>
                </c:pt>
                <c:pt idx="2688">
                  <c:v>10760</c:v>
                </c:pt>
                <c:pt idx="2689">
                  <c:v>10764</c:v>
                </c:pt>
                <c:pt idx="2690">
                  <c:v>10768</c:v>
                </c:pt>
                <c:pt idx="2691">
                  <c:v>10772</c:v>
                </c:pt>
                <c:pt idx="2692">
                  <c:v>10776</c:v>
                </c:pt>
                <c:pt idx="2693">
                  <c:v>10780</c:v>
                </c:pt>
                <c:pt idx="2694">
                  <c:v>10784</c:v>
                </c:pt>
                <c:pt idx="2695">
                  <c:v>10788</c:v>
                </c:pt>
                <c:pt idx="2696">
                  <c:v>10792</c:v>
                </c:pt>
                <c:pt idx="2697">
                  <c:v>10796</c:v>
                </c:pt>
                <c:pt idx="2698">
                  <c:v>10800</c:v>
                </c:pt>
                <c:pt idx="2699">
                  <c:v>10804</c:v>
                </c:pt>
                <c:pt idx="2700">
                  <c:v>10808</c:v>
                </c:pt>
                <c:pt idx="2701">
                  <c:v>10812</c:v>
                </c:pt>
                <c:pt idx="2702">
                  <c:v>10816</c:v>
                </c:pt>
                <c:pt idx="2703">
                  <c:v>10820</c:v>
                </c:pt>
                <c:pt idx="2704">
                  <c:v>10824</c:v>
                </c:pt>
                <c:pt idx="2705">
                  <c:v>10828</c:v>
                </c:pt>
                <c:pt idx="2706">
                  <c:v>10832</c:v>
                </c:pt>
                <c:pt idx="2707">
                  <c:v>10836</c:v>
                </c:pt>
                <c:pt idx="2708">
                  <c:v>10840</c:v>
                </c:pt>
                <c:pt idx="2709">
                  <c:v>10844</c:v>
                </c:pt>
                <c:pt idx="2710">
                  <c:v>10848</c:v>
                </c:pt>
                <c:pt idx="2711">
                  <c:v>10852</c:v>
                </c:pt>
                <c:pt idx="2712">
                  <c:v>10856</c:v>
                </c:pt>
                <c:pt idx="2713">
                  <c:v>10860</c:v>
                </c:pt>
                <c:pt idx="2714">
                  <c:v>10864</c:v>
                </c:pt>
                <c:pt idx="2715">
                  <c:v>10868</c:v>
                </c:pt>
                <c:pt idx="2716">
                  <c:v>10872</c:v>
                </c:pt>
                <c:pt idx="2717">
                  <c:v>10876</c:v>
                </c:pt>
                <c:pt idx="2718">
                  <c:v>10880</c:v>
                </c:pt>
                <c:pt idx="2719">
                  <c:v>10884</c:v>
                </c:pt>
                <c:pt idx="2720">
                  <c:v>10888</c:v>
                </c:pt>
                <c:pt idx="2721">
                  <c:v>10892</c:v>
                </c:pt>
                <c:pt idx="2722">
                  <c:v>10896</c:v>
                </c:pt>
                <c:pt idx="2723">
                  <c:v>10900</c:v>
                </c:pt>
                <c:pt idx="2724">
                  <c:v>10904</c:v>
                </c:pt>
                <c:pt idx="2725">
                  <c:v>10908</c:v>
                </c:pt>
                <c:pt idx="2726">
                  <c:v>10912</c:v>
                </c:pt>
                <c:pt idx="2727">
                  <c:v>10916</c:v>
                </c:pt>
                <c:pt idx="2728">
                  <c:v>10920</c:v>
                </c:pt>
                <c:pt idx="2729">
                  <c:v>10924</c:v>
                </c:pt>
                <c:pt idx="2730">
                  <c:v>10928</c:v>
                </c:pt>
                <c:pt idx="2731">
                  <c:v>10932</c:v>
                </c:pt>
                <c:pt idx="2732">
                  <c:v>10936</c:v>
                </c:pt>
                <c:pt idx="2733">
                  <c:v>10940</c:v>
                </c:pt>
                <c:pt idx="2734">
                  <c:v>10944</c:v>
                </c:pt>
                <c:pt idx="2735">
                  <c:v>10948</c:v>
                </c:pt>
                <c:pt idx="2736">
                  <c:v>10952</c:v>
                </c:pt>
                <c:pt idx="2737">
                  <c:v>10956</c:v>
                </c:pt>
                <c:pt idx="2738">
                  <c:v>10960</c:v>
                </c:pt>
                <c:pt idx="2739">
                  <c:v>10964</c:v>
                </c:pt>
                <c:pt idx="2740">
                  <c:v>10968</c:v>
                </c:pt>
                <c:pt idx="2741">
                  <c:v>10972</c:v>
                </c:pt>
                <c:pt idx="2742">
                  <c:v>10976</c:v>
                </c:pt>
                <c:pt idx="2743">
                  <c:v>10980</c:v>
                </c:pt>
                <c:pt idx="2744">
                  <c:v>10984</c:v>
                </c:pt>
                <c:pt idx="2745">
                  <c:v>10988</c:v>
                </c:pt>
                <c:pt idx="2746">
                  <c:v>10992</c:v>
                </c:pt>
                <c:pt idx="2747">
                  <c:v>10996</c:v>
                </c:pt>
                <c:pt idx="2748">
                  <c:v>11000</c:v>
                </c:pt>
                <c:pt idx="2749">
                  <c:v>11004</c:v>
                </c:pt>
                <c:pt idx="2750">
                  <c:v>11008</c:v>
                </c:pt>
                <c:pt idx="2751">
                  <c:v>11012</c:v>
                </c:pt>
                <c:pt idx="2752">
                  <c:v>11017</c:v>
                </c:pt>
                <c:pt idx="2753">
                  <c:v>11021</c:v>
                </c:pt>
                <c:pt idx="2754">
                  <c:v>11025</c:v>
                </c:pt>
                <c:pt idx="2755">
                  <c:v>11029</c:v>
                </c:pt>
                <c:pt idx="2756">
                  <c:v>11032</c:v>
                </c:pt>
                <c:pt idx="2757">
                  <c:v>11037</c:v>
                </c:pt>
                <c:pt idx="2758">
                  <c:v>11041</c:v>
                </c:pt>
                <c:pt idx="2759">
                  <c:v>11045</c:v>
                </c:pt>
                <c:pt idx="2760">
                  <c:v>11049</c:v>
                </c:pt>
                <c:pt idx="2761">
                  <c:v>11053</c:v>
                </c:pt>
                <c:pt idx="2762">
                  <c:v>11057</c:v>
                </c:pt>
                <c:pt idx="2763">
                  <c:v>11061</c:v>
                </c:pt>
                <c:pt idx="2764">
                  <c:v>11065</c:v>
                </c:pt>
                <c:pt idx="2765">
                  <c:v>11069</c:v>
                </c:pt>
                <c:pt idx="2766">
                  <c:v>11073</c:v>
                </c:pt>
                <c:pt idx="2767">
                  <c:v>11077</c:v>
                </c:pt>
                <c:pt idx="2768">
                  <c:v>11081</c:v>
                </c:pt>
                <c:pt idx="2769">
                  <c:v>11085</c:v>
                </c:pt>
                <c:pt idx="2770">
                  <c:v>11089</c:v>
                </c:pt>
                <c:pt idx="2771">
                  <c:v>11093</c:v>
                </c:pt>
                <c:pt idx="2772">
                  <c:v>11097</c:v>
                </c:pt>
                <c:pt idx="2773">
                  <c:v>11101</c:v>
                </c:pt>
                <c:pt idx="2774">
                  <c:v>11105</c:v>
                </c:pt>
                <c:pt idx="2775">
                  <c:v>11109</c:v>
                </c:pt>
                <c:pt idx="2776">
                  <c:v>11117</c:v>
                </c:pt>
                <c:pt idx="2777">
                  <c:v>11113</c:v>
                </c:pt>
              </c:numCache>
            </c:numRef>
          </c:xVal>
          <c:yVal>
            <c:numRef>
              <c:f>regular_rain_plot!$D$2:$D$2779</c:f>
              <c:numCache>
                <c:formatCode>General</c:formatCode>
                <c:ptCount val="2778"/>
                <c:pt idx="0">
                  <c:v>-17744</c:v>
                </c:pt>
                <c:pt idx="1">
                  <c:v>-15706</c:v>
                </c:pt>
                <c:pt idx="2">
                  <c:v>-16297</c:v>
                </c:pt>
                <c:pt idx="3">
                  <c:v>-16700</c:v>
                </c:pt>
                <c:pt idx="4">
                  <c:v>-16050</c:v>
                </c:pt>
                <c:pt idx="5">
                  <c:v>-16648</c:v>
                </c:pt>
                <c:pt idx="6">
                  <c:v>-15945</c:v>
                </c:pt>
                <c:pt idx="7">
                  <c:v>-16953</c:v>
                </c:pt>
                <c:pt idx="8">
                  <c:v>-15788</c:v>
                </c:pt>
                <c:pt idx="9">
                  <c:v>-16838</c:v>
                </c:pt>
                <c:pt idx="10">
                  <c:v>-16150</c:v>
                </c:pt>
                <c:pt idx="11">
                  <c:v>-16753</c:v>
                </c:pt>
                <c:pt idx="12">
                  <c:v>-16527</c:v>
                </c:pt>
                <c:pt idx="13">
                  <c:v>-15605</c:v>
                </c:pt>
                <c:pt idx="14">
                  <c:v>-16643</c:v>
                </c:pt>
                <c:pt idx="15">
                  <c:v>-16322</c:v>
                </c:pt>
                <c:pt idx="16">
                  <c:v>-15732</c:v>
                </c:pt>
                <c:pt idx="17">
                  <c:v>-16706</c:v>
                </c:pt>
                <c:pt idx="18">
                  <c:v>-16353</c:v>
                </c:pt>
                <c:pt idx="19">
                  <c:v>-16111</c:v>
                </c:pt>
                <c:pt idx="20">
                  <c:v>-16849</c:v>
                </c:pt>
                <c:pt idx="21">
                  <c:v>-16214</c:v>
                </c:pt>
                <c:pt idx="22">
                  <c:v>-16368</c:v>
                </c:pt>
                <c:pt idx="23">
                  <c:v>-16460</c:v>
                </c:pt>
                <c:pt idx="24">
                  <c:v>-16084</c:v>
                </c:pt>
                <c:pt idx="25">
                  <c:v>-16743</c:v>
                </c:pt>
                <c:pt idx="26">
                  <c:v>-16470</c:v>
                </c:pt>
                <c:pt idx="27">
                  <c:v>-15412</c:v>
                </c:pt>
                <c:pt idx="28">
                  <c:v>-17131</c:v>
                </c:pt>
                <c:pt idx="29">
                  <c:v>-15864</c:v>
                </c:pt>
                <c:pt idx="30">
                  <c:v>-16259</c:v>
                </c:pt>
                <c:pt idx="31">
                  <c:v>-16770</c:v>
                </c:pt>
                <c:pt idx="32">
                  <c:v>-15945</c:v>
                </c:pt>
                <c:pt idx="33">
                  <c:v>-15638</c:v>
                </c:pt>
                <c:pt idx="34">
                  <c:v>-17560</c:v>
                </c:pt>
                <c:pt idx="35">
                  <c:v>-16535</c:v>
                </c:pt>
                <c:pt idx="36">
                  <c:v>-16056</c:v>
                </c:pt>
                <c:pt idx="37">
                  <c:v>-17412</c:v>
                </c:pt>
                <c:pt idx="38">
                  <c:v>-16477</c:v>
                </c:pt>
                <c:pt idx="39">
                  <c:v>-16308</c:v>
                </c:pt>
                <c:pt idx="40">
                  <c:v>-16767</c:v>
                </c:pt>
                <c:pt idx="41">
                  <c:v>-16002</c:v>
                </c:pt>
                <c:pt idx="42">
                  <c:v>-16790</c:v>
                </c:pt>
                <c:pt idx="43">
                  <c:v>-16336</c:v>
                </c:pt>
                <c:pt idx="44">
                  <c:v>-15590</c:v>
                </c:pt>
                <c:pt idx="45">
                  <c:v>-17636</c:v>
                </c:pt>
                <c:pt idx="46">
                  <c:v>-16936</c:v>
                </c:pt>
                <c:pt idx="47">
                  <c:v>-15691</c:v>
                </c:pt>
                <c:pt idx="48">
                  <c:v>-17174</c:v>
                </c:pt>
                <c:pt idx="49">
                  <c:v>-16094</c:v>
                </c:pt>
                <c:pt idx="50">
                  <c:v>-16410</c:v>
                </c:pt>
                <c:pt idx="51">
                  <c:v>-16637</c:v>
                </c:pt>
                <c:pt idx="52">
                  <c:v>-15770</c:v>
                </c:pt>
                <c:pt idx="53">
                  <c:v>-16804</c:v>
                </c:pt>
                <c:pt idx="54">
                  <c:v>-17058</c:v>
                </c:pt>
                <c:pt idx="55">
                  <c:v>-15797</c:v>
                </c:pt>
                <c:pt idx="56">
                  <c:v>-16975</c:v>
                </c:pt>
                <c:pt idx="57">
                  <c:v>-16638</c:v>
                </c:pt>
                <c:pt idx="58">
                  <c:v>-15782</c:v>
                </c:pt>
                <c:pt idx="59">
                  <c:v>-17313</c:v>
                </c:pt>
                <c:pt idx="60">
                  <c:v>-15931</c:v>
                </c:pt>
                <c:pt idx="61">
                  <c:v>-17016</c:v>
                </c:pt>
                <c:pt idx="62">
                  <c:v>-16066</c:v>
                </c:pt>
                <c:pt idx="63">
                  <c:v>-16263</c:v>
                </c:pt>
                <c:pt idx="64">
                  <c:v>-16941</c:v>
                </c:pt>
                <c:pt idx="65">
                  <c:v>-16757</c:v>
                </c:pt>
                <c:pt idx="66">
                  <c:v>-16094</c:v>
                </c:pt>
                <c:pt idx="67">
                  <c:v>-16580</c:v>
                </c:pt>
                <c:pt idx="68">
                  <c:v>-16016</c:v>
                </c:pt>
                <c:pt idx="69">
                  <c:v>-16747</c:v>
                </c:pt>
                <c:pt idx="70">
                  <c:v>-17530</c:v>
                </c:pt>
                <c:pt idx="71">
                  <c:v>-15477</c:v>
                </c:pt>
                <c:pt idx="72">
                  <c:v>-17006</c:v>
                </c:pt>
                <c:pt idx="73">
                  <c:v>-16549</c:v>
                </c:pt>
                <c:pt idx="74">
                  <c:v>-16363</c:v>
                </c:pt>
                <c:pt idx="75">
                  <c:v>-16761</c:v>
                </c:pt>
                <c:pt idx="76">
                  <c:v>-16206</c:v>
                </c:pt>
                <c:pt idx="77">
                  <c:v>-16623</c:v>
                </c:pt>
                <c:pt idx="78">
                  <c:v>-16638</c:v>
                </c:pt>
                <c:pt idx="79">
                  <c:v>-16945</c:v>
                </c:pt>
                <c:pt idx="80">
                  <c:v>-16331</c:v>
                </c:pt>
                <c:pt idx="81">
                  <c:v>-16230</c:v>
                </c:pt>
                <c:pt idx="82">
                  <c:v>-16723</c:v>
                </c:pt>
                <c:pt idx="83">
                  <c:v>-16468</c:v>
                </c:pt>
                <c:pt idx="84">
                  <c:v>-16577</c:v>
                </c:pt>
                <c:pt idx="85">
                  <c:v>-16490</c:v>
                </c:pt>
                <c:pt idx="86">
                  <c:v>-16448</c:v>
                </c:pt>
                <c:pt idx="87">
                  <c:v>-16635</c:v>
                </c:pt>
                <c:pt idx="88">
                  <c:v>-16140</c:v>
                </c:pt>
                <c:pt idx="89">
                  <c:v>-16932</c:v>
                </c:pt>
                <c:pt idx="90">
                  <c:v>-16141</c:v>
                </c:pt>
                <c:pt idx="91">
                  <c:v>-16588</c:v>
                </c:pt>
                <c:pt idx="92">
                  <c:v>-16164</c:v>
                </c:pt>
                <c:pt idx="93">
                  <c:v>-16919</c:v>
                </c:pt>
                <c:pt idx="94">
                  <c:v>-16595</c:v>
                </c:pt>
                <c:pt idx="95">
                  <c:v>-16480</c:v>
                </c:pt>
                <c:pt idx="96">
                  <c:v>-16476</c:v>
                </c:pt>
                <c:pt idx="97">
                  <c:v>-16189</c:v>
                </c:pt>
                <c:pt idx="98">
                  <c:v>-16733</c:v>
                </c:pt>
                <c:pt idx="99">
                  <c:v>-16260</c:v>
                </c:pt>
                <c:pt idx="100">
                  <c:v>-15877</c:v>
                </c:pt>
                <c:pt idx="101">
                  <c:v>-17251</c:v>
                </c:pt>
                <c:pt idx="102">
                  <c:v>-15997</c:v>
                </c:pt>
                <c:pt idx="103">
                  <c:v>-16543</c:v>
                </c:pt>
                <c:pt idx="104">
                  <c:v>-17168</c:v>
                </c:pt>
                <c:pt idx="105">
                  <c:v>-16560</c:v>
                </c:pt>
                <c:pt idx="106">
                  <c:v>-16458</c:v>
                </c:pt>
                <c:pt idx="107">
                  <c:v>-16476</c:v>
                </c:pt>
                <c:pt idx="108">
                  <c:v>-16416</c:v>
                </c:pt>
                <c:pt idx="109">
                  <c:v>-16589</c:v>
                </c:pt>
                <c:pt idx="110">
                  <c:v>-15832</c:v>
                </c:pt>
                <c:pt idx="111">
                  <c:v>-16060</c:v>
                </c:pt>
                <c:pt idx="112">
                  <c:v>-16462</c:v>
                </c:pt>
                <c:pt idx="113">
                  <c:v>-16419</c:v>
                </c:pt>
                <c:pt idx="114">
                  <c:v>-16319</c:v>
                </c:pt>
                <c:pt idx="115">
                  <c:v>-17082</c:v>
                </c:pt>
                <c:pt idx="116">
                  <c:v>-15709</c:v>
                </c:pt>
                <c:pt idx="117">
                  <c:v>-17144</c:v>
                </c:pt>
                <c:pt idx="118">
                  <c:v>-16087</c:v>
                </c:pt>
                <c:pt idx="119">
                  <c:v>-16104</c:v>
                </c:pt>
                <c:pt idx="120">
                  <c:v>-16964</c:v>
                </c:pt>
                <c:pt idx="121">
                  <c:v>-16536</c:v>
                </c:pt>
                <c:pt idx="122">
                  <c:v>-16460</c:v>
                </c:pt>
                <c:pt idx="123">
                  <c:v>-16371</c:v>
                </c:pt>
                <c:pt idx="124">
                  <c:v>-16295</c:v>
                </c:pt>
                <c:pt idx="125">
                  <c:v>-16450</c:v>
                </c:pt>
                <c:pt idx="126">
                  <c:v>-16131</c:v>
                </c:pt>
                <c:pt idx="127">
                  <c:v>-16602</c:v>
                </c:pt>
                <c:pt idx="128">
                  <c:v>-16192</c:v>
                </c:pt>
                <c:pt idx="129">
                  <c:v>-16888</c:v>
                </c:pt>
                <c:pt idx="130">
                  <c:v>-16345</c:v>
                </c:pt>
                <c:pt idx="131">
                  <c:v>-16307</c:v>
                </c:pt>
                <c:pt idx="132">
                  <c:v>-16610</c:v>
                </c:pt>
                <c:pt idx="133">
                  <c:v>-16537</c:v>
                </c:pt>
                <c:pt idx="134">
                  <c:v>-16248</c:v>
                </c:pt>
                <c:pt idx="135">
                  <c:v>-17057</c:v>
                </c:pt>
                <c:pt idx="136">
                  <c:v>-16227</c:v>
                </c:pt>
                <c:pt idx="137">
                  <c:v>-17066</c:v>
                </c:pt>
                <c:pt idx="138">
                  <c:v>-16069</c:v>
                </c:pt>
                <c:pt idx="139">
                  <c:v>-16702</c:v>
                </c:pt>
                <c:pt idx="140">
                  <c:v>-15835</c:v>
                </c:pt>
                <c:pt idx="141">
                  <c:v>-16724</c:v>
                </c:pt>
                <c:pt idx="142">
                  <c:v>-16166</c:v>
                </c:pt>
                <c:pt idx="143">
                  <c:v>-16737</c:v>
                </c:pt>
                <c:pt idx="144">
                  <c:v>-16005</c:v>
                </c:pt>
                <c:pt idx="145">
                  <c:v>-17113</c:v>
                </c:pt>
                <c:pt idx="146">
                  <c:v>-16337</c:v>
                </c:pt>
                <c:pt idx="147">
                  <c:v>-16871</c:v>
                </c:pt>
                <c:pt idx="148">
                  <c:v>-16382</c:v>
                </c:pt>
                <c:pt idx="149">
                  <c:v>-16435</c:v>
                </c:pt>
                <c:pt idx="150">
                  <c:v>-16642</c:v>
                </c:pt>
                <c:pt idx="151">
                  <c:v>-15820</c:v>
                </c:pt>
                <c:pt idx="152">
                  <c:v>-17293</c:v>
                </c:pt>
                <c:pt idx="153">
                  <c:v>-16640</c:v>
                </c:pt>
                <c:pt idx="154">
                  <c:v>-16214</c:v>
                </c:pt>
                <c:pt idx="155">
                  <c:v>-16726</c:v>
                </c:pt>
                <c:pt idx="156">
                  <c:v>-16467</c:v>
                </c:pt>
                <c:pt idx="157">
                  <c:v>-16171</c:v>
                </c:pt>
                <c:pt idx="158">
                  <c:v>-17111</c:v>
                </c:pt>
                <c:pt idx="159">
                  <c:v>-16593</c:v>
                </c:pt>
                <c:pt idx="160">
                  <c:v>-16188</c:v>
                </c:pt>
                <c:pt idx="161">
                  <c:v>-17082</c:v>
                </c:pt>
                <c:pt idx="162">
                  <c:v>-16040</c:v>
                </c:pt>
                <c:pt idx="163">
                  <c:v>-16351</c:v>
                </c:pt>
                <c:pt idx="164">
                  <c:v>-16934</c:v>
                </c:pt>
                <c:pt idx="165">
                  <c:v>-16114</c:v>
                </c:pt>
                <c:pt idx="166">
                  <c:v>-16738</c:v>
                </c:pt>
                <c:pt idx="167">
                  <c:v>-17323</c:v>
                </c:pt>
                <c:pt idx="168">
                  <c:v>-16061</c:v>
                </c:pt>
                <c:pt idx="169">
                  <c:v>-16204</c:v>
                </c:pt>
                <c:pt idx="170">
                  <c:v>-15822</c:v>
                </c:pt>
                <c:pt idx="171">
                  <c:v>-16907</c:v>
                </c:pt>
                <c:pt idx="172">
                  <c:v>-16341</c:v>
                </c:pt>
                <c:pt idx="173">
                  <c:v>-16961</c:v>
                </c:pt>
                <c:pt idx="174">
                  <c:v>-16093</c:v>
                </c:pt>
                <c:pt idx="175">
                  <c:v>-16505</c:v>
                </c:pt>
                <c:pt idx="176">
                  <c:v>-16799</c:v>
                </c:pt>
                <c:pt idx="177">
                  <c:v>-16196</c:v>
                </c:pt>
                <c:pt idx="178">
                  <c:v>-16570</c:v>
                </c:pt>
                <c:pt idx="179">
                  <c:v>-16281</c:v>
                </c:pt>
                <c:pt idx="180">
                  <c:v>-16612</c:v>
                </c:pt>
                <c:pt idx="181">
                  <c:v>-16191</c:v>
                </c:pt>
                <c:pt idx="182">
                  <c:v>-16936</c:v>
                </c:pt>
                <c:pt idx="183">
                  <c:v>-16040</c:v>
                </c:pt>
                <c:pt idx="184">
                  <c:v>-15873</c:v>
                </c:pt>
                <c:pt idx="185">
                  <c:v>-16575</c:v>
                </c:pt>
                <c:pt idx="186">
                  <c:v>-16286</c:v>
                </c:pt>
                <c:pt idx="187">
                  <c:v>-16319</c:v>
                </c:pt>
                <c:pt idx="188">
                  <c:v>-16429</c:v>
                </c:pt>
                <c:pt idx="189">
                  <c:v>-16143</c:v>
                </c:pt>
                <c:pt idx="190">
                  <c:v>-17014</c:v>
                </c:pt>
                <c:pt idx="191">
                  <c:v>-15883</c:v>
                </c:pt>
                <c:pt idx="192">
                  <c:v>-16471</c:v>
                </c:pt>
                <c:pt idx="193">
                  <c:v>-16306</c:v>
                </c:pt>
                <c:pt idx="194">
                  <c:v>-16849</c:v>
                </c:pt>
                <c:pt idx="195">
                  <c:v>-15950</c:v>
                </c:pt>
                <c:pt idx="196">
                  <c:v>-16830</c:v>
                </c:pt>
                <c:pt idx="197">
                  <c:v>-16683</c:v>
                </c:pt>
                <c:pt idx="198">
                  <c:v>-16328</c:v>
                </c:pt>
                <c:pt idx="199">
                  <c:v>-16383</c:v>
                </c:pt>
                <c:pt idx="200">
                  <c:v>-16155</c:v>
                </c:pt>
                <c:pt idx="201">
                  <c:v>-16950</c:v>
                </c:pt>
                <c:pt idx="202">
                  <c:v>-15352</c:v>
                </c:pt>
                <c:pt idx="203">
                  <c:v>-17737</c:v>
                </c:pt>
                <c:pt idx="204">
                  <c:v>-15307</c:v>
                </c:pt>
                <c:pt idx="205">
                  <c:v>-16003</c:v>
                </c:pt>
                <c:pt idx="206">
                  <c:v>-16521</c:v>
                </c:pt>
                <c:pt idx="207">
                  <c:v>-15829</c:v>
                </c:pt>
                <c:pt idx="208">
                  <c:v>-17262</c:v>
                </c:pt>
                <c:pt idx="209">
                  <c:v>-15564</c:v>
                </c:pt>
                <c:pt idx="210">
                  <c:v>-17052</c:v>
                </c:pt>
                <c:pt idx="211">
                  <c:v>-15813</c:v>
                </c:pt>
                <c:pt idx="212">
                  <c:v>-16522</c:v>
                </c:pt>
                <c:pt idx="213">
                  <c:v>-16997</c:v>
                </c:pt>
                <c:pt idx="214">
                  <c:v>-16265</c:v>
                </c:pt>
                <c:pt idx="215">
                  <c:v>-16061</c:v>
                </c:pt>
                <c:pt idx="216">
                  <c:v>-16938</c:v>
                </c:pt>
                <c:pt idx="217">
                  <c:v>-15979</c:v>
                </c:pt>
                <c:pt idx="218">
                  <c:v>-15442</c:v>
                </c:pt>
                <c:pt idx="219">
                  <c:v>-18262</c:v>
                </c:pt>
                <c:pt idx="220">
                  <c:v>-14640</c:v>
                </c:pt>
                <c:pt idx="221">
                  <c:v>-16386</c:v>
                </c:pt>
                <c:pt idx="222">
                  <c:v>-16655</c:v>
                </c:pt>
                <c:pt idx="223">
                  <c:v>-15596</c:v>
                </c:pt>
                <c:pt idx="224">
                  <c:v>-17125</c:v>
                </c:pt>
                <c:pt idx="225">
                  <c:v>-16160</c:v>
                </c:pt>
                <c:pt idx="226">
                  <c:v>-16660</c:v>
                </c:pt>
                <c:pt idx="227">
                  <c:v>-16011</c:v>
                </c:pt>
                <c:pt idx="228">
                  <c:v>-17142</c:v>
                </c:pt>
                <c:pt idx="229">
                  <c:v>-16874</c:v>
                </c:pt>
                <c:pt idx="230">
                  <c:v>-15889</c:v>
                </c:pt>
                <c:pt idx="231">
                  <c:v>-16567</c:v>
                </c:pt>
                <c:pt idx="232">
                  <c:v>-16581</c:v>
                </c:pt>
                <c:pt idx="233">
                  <c:v>-16107</c:v>
                </c:pt>
                <c:pt idx="234">
                  <c:v>-17315</c:v>
                </c:pt>
                <c:pt idx="235">
                  <c:v>-15523</c:v>
                </c:pt>
                <c:pt idx="236">
                  <c:v>-15634</c:v>
                </c:pt>
                <c:pt idx="237">
                  <c:v>-17265</c:v>
                </c:pt>
                <c:pt idx="238">
                  <c:v>-15463</c:v>
                </c:pt>
                <c:pt idx="239">
                  <c:v>-16891</c:v>
                </c:pt>
                <c:pt idx="240">
                  <c:v>-15859</c:v>
                </c:pt>
                <c:pt idx="241">
                  <c:v>-16518</c:v>
                </c:pt>
                <c:pt idx="242">
                  <c:v>-16766</c:v>
                </c:pt>
                <c:pt idx="243">
                  <c:v>-16457</c:v>
                </c:pt>
                <c:pt idx="244">
                  <c:v>-16231</c:v>
                </c:pt>
                <c:pt idx="245">
                  <c:v>-16544</c:v>
                </c:pt>
                <c:pt idx="246">
                  <c:v>-16281</c:v>
                </c:pt>
                <c:pt idx="247">
                  <c:v>-16955</c:v>
                </c:pt>
                <c:pt idx="248">
                  <c:v>-16621</c:v>
                </c:pt>
                <c:pt idx="249">
                  <c:v>-16101</c:v>
                </c:pt>
                <c:pt idx="250">
                  <c:v>-17187</c:v>
                </c:pt>
                <c:pt idx="251">
                  <c:v>-15857</c:v>
                </c:pt>
                <c:pt idx="252">
                  <c:v>-16988</c:v>
                </c:pt>
                <c:pt idx="253">
                  <c:v>-16689</c:v>
                </c:pt>
                <c:pt idx="254">
                  <c:v>-15803</c:v>
                </c:pt>
                <c:pt idx="255">
                  <c:v>-17291</c:v>
                </c:pt>
                <c:pt idx="256">
                  <c:v>-15545</c:v>
                </c:pt>
                <c:pt idx="257">
                  <c:v>-16925</c:v>
                </c:pt>
                <c:pt idx="258">
                  <c:v>-16140</c:v>
                </c:pt>
                <c:pt idx="259">
                  <c:v>-16535</c:v>
                </c:pt>
                <c:pt idx="260">
                  <c:v>-16389</c:v>
                </c:pt>
                <c:pt idx="261">
                  <c:v>-16513</c:v>
                </c:pt>
                <c:pt idx="262">
                  <c:v>-16733</c:v>
                </c:pt>
                <c:pt idx="263">
                  <c:v>-16278</c:v>
                </c:pt>
                <c:pt idx="264">
                  <c:v>-16161</c:v>
                </c:pt>
                <c:pt idx="265">
                  <c:v>-16987</c:v>
                </c:pt>
                <c:pt idx="266">
                  <c:v>-16296</c:v>
                </c:pt>
                <c:pt idx="267">
                  <c:v>-16517</c:v>
                </c:pt>
                <c:pt idx="268">
                  <c:v>-16568</c:v>
                </c:pt>
                <c:pt idx="269">
                  <c:v>-15544</c:v>
                </c:pt>
                <c:pt idx="270">
                  <c:v>-16986</c:v>
                </c:pt>
                <c:pt idx="271">
                  <c:v>-17565</c:v>
                </c:pt>
                <c:pt idx="272">
                  <c:v>-15108</c:v>
                </c:pt>
                <c:pt idx="273">
                  <c:v>-17267</c:v>
                </c:pt>
                <c:pt idx="274">
                  <c:v>-16218</c:v>
                </c:pt>
                <c:pt idx="275">
                  <c:v>-16156</c:v>
                </c:pt>
                <c:pt idx="276">
                  <c:v>-17009</c:v>
                </c:pt>
                <c:pt idx="277">
                  <c:v>-15796</c:v>
                </c:pt>
                <c:pt idx="278">
                  <c:v>-16932</c:v>
                </c:pt>
                <c:pt idx="279">
                  <c:v>-16398</c:v>
                </c:pt>
                <c:pt idx="280">
                  <c:v>-16356</c:v>
                </c:pt>
                <c:pt idx="281">
                  <c:v>-17076</c:v>
                </c:pt>
                <c:pt idx="282">
                  <c:v>-16122</c:v>
                </c:pt>
                <c:pt idx="283">
                  <c:v>-16721</c:v>
                </c:pt>
                <c:pt idx="284">
                  <c:v>-16582</c:v>
                </c:pt>
                <c:pt idx="285">
                  <c:v>-16559</c:v>
                </c:pt>
                <c:pt idx="286">
                  <c:v>-16644</c:v>
                </c:pt>
                <c:pt idx="287">
                  <c:v>-16061</c:v>
                </c:pt>
                <c:pt idx="288">
                  <c:v>-16411</c:v>
                </c:pt>
                <c:pt idx="289">
                  <c:v>-16351</c:v>
                </c:pt>
                <c:pt idx="290">
                  <c:v>-16612</c:v>
                </c:pt>
                <c:pt idx="291">
                  <c:v>-16334</c:v>
                </c:pt>
                <c:pt idx="292">
                  <c:v>-16280</c:v>
                </c:pt>
                <c:pt idx="293">
                  <c:v>-16382</c:v>
                </c:pt>
                <c:pt idx="294">
                  <c:v>-16858</c:v>
                </c:pt>
                <c:pt idx="295">
                  <c:v>-16251</c:v>
                </c:pt>
                <c:pt idx="296">
                  <c:v>-16431</c:v>
                </c:pt>
                <c:pt idx="297">
                  <c:v>-16901</c:v>
                </c:pt>
                <c:pt idx="298">
                  <c:v>-16594</c:v>
                </c:pt>
                <c:pt idx="299">
                  <c:v>-16560</c:v>
                </c:pt>
                <c:pt idx="300">
                  <c:v>-16562</c:v>
                </c:pt>
                <c:pt idx="301">
                  <c:v>-15937</c:v>
                </c:pt>
                <c:pt idx="302">
                  <c:v>-16736</c:v>
                </c:pt>
                <c:pt idx="303">
                  <c:v>-16605</c:v>
                </c:pt>
                <c:pt idx="304">
                  <c:v>-16828</c:v>
                </c:pt>
                <c:pt idx="305">
                  <c:v>-16314</c:v>
                </c:pt>
                <c:pt idx="306">
                  <c:v>-15814</c:v>
                </c:pt>
                <c:pt idx="307">
                  <c:v>-17190</c:v>
                </c:pt>
                <c:pt idx="308">
                  <c:v>-15812</c:v>
                </c:pt>
                <c:pt idx="309">
                  <c:v>-16575</c:v>
                </c:pt>
                <c:pt idx="310">
                  <c:v>-16298</c:v>
                </c:pt>
                <c:pt idx="311">
                  <c:v>-16754</c:v>
                </c:pt>
                <c:pt idx="312">
                  <c:v>-16361</c:v>
                </c:pt>
                <c:pt idx="313">
                  <c:v>-16374</c:v>
                </c:pt>
                <c:pt idx="314">
                  <c:v>-15630</c:v>
                </c:pt>
                <c:pt idx="315">
                  <c:v>-17103</c:v>
                </c:pt>
                <c:pt idx="316">
                  <c:v>-16197</c:v>
                </c:pt>
                <c:pt idx="317">
                  <c:v>-16725</c:v>
                </c:pt>
                <c:pt idx="318">
                  <c:v>-16307</c:v>
                </c:pt>
                <c:pt idx="319">
                  <c:v>-16616</c:v>
                </c:pt>
                <c:pt idx="320">
                  <c:v>-16505</c:v>
                </c:pt>
                <c:pt idx="321">
                  <c:v>-16909</c:v>
                </c:pt>
                <c:pt idx="322">
                  <c:v>-16843</c:v>
                </c:pt>
                <c:pt idx="323">
                  <c:v>-16252</c:v>
                </c:pt>
                <c:pt idx="324">
                  <c:v>-16414</c:v>
                </c:pt>
                <c:pt idx="325">
                  <c:v>-16455</c:v>
                </c:pt>
                <c:pt idx="326">
                  <c:v>-16548</c:v>
                </c:pt>
                <c:pt idx="327">
                  <c:v>-16248</c:v>
                </c:pt>
                <c:pt idx="328">
                  <c:v>-16439</c:v>
                </c:pt>
                <c:pt idx="329">
                  <c:v>-16326</c:v>
                </c:pt>
                <c:pt idx="330">
                  <c:v>-16653</c:v>
                </c:pt>
                <c:pt idx="331">
                  <c:v>-17053</c:v>
                </c:pt>
                <c:pt idx="332">
                  <c:v>-15947</c:v>
                </c:pt>
                <c:pt idx="333">
                  <c:v>-16670</c:v>
                </c:pt>
                <c:pt idx="334">
                  <c:v>-16243</c:v>
                </c:pt>
                <c:pt idx="335">
                  <c:v>-17068</c:v>
                </c:pt>
                <c:pt idx="336">
                  <c:v>-16539</c:v>
                </c:pt>
                <c:pt idx="337">
                  <c:v>-16662</c:v>
                </c:pt>
                <c:pt idx="338">
                  <c:v>-16566</c:v>
                </c:pt>
                <c:pt idx="339">
                  <c:v>-16466</c:v>
                </c:pt>
                <c:pt idx="340">
                  <c:v>-16614</c:v>
                </c:pt>
                <c:pt idx="341">
                  <c:v>-16737</c:v>
                </c:pt>
                <c:pt idx="342">
                  <c:v>-16462</c:v>
                </c:pt>
                <c:pt idx="343">
                  <c:v>-16576</c:v>
                </c:pt>
                <c:pt idx="344">
                  <c:v>-16426</c:v>
                </c:pt>
                <c:pt idx="345">
                  <c:v>-16889</c:v>
                </c:pt>
                <c:pt idx="346">
                  <c:v>-16156</c:v>
                </c:pt>
                <c:pt idx="347">
                  <c:v>-16742</c:v>
                </c:pt>
                <c:pt idx="348">
                  <c:v>-16234</c:v>
                </c:pt>
                <c:pt idx="349">
                  <c:v>-15468</c:v>
                </c:pt>
                <c:pt idx="350">
                  <c:v>-17354</c:v>
                </c:pt>
                <c:pt idx="351">
                  <c:v>-15933</c:v>
                </c:pt>
                <c:pt idx="352">
                  <c:v>-17005</c:v>
                </c:pt>
                <c:pt idx="353">
                  <c:v>-16247</c:v>
                </c:pt>
                <c:pt idx="354">
                  <c:v>-16288</c:v>
                </c:pt>
                <c:pt idx="355">
                  <c:v>-15565</c:v>
                </c:pt>
                <c:pt idx="356">
                  <c:v>-16947</c:v>
                </c:pt>
                <c:pt idx="357">
                  <c:v>-16167</c:v>
                </c:pt>
                <c:pt idx="358">
                  <c:v>-16279</c:v>
                </c:pt>
                <c:pt idx="359">
                  <c:v>-16601</c:v>
                </c:pt>
                <c:pt idx="360">
                  <c:v>-15035</c:v>
                </c:pt>
                <c:pt idx="361">
                  <c:v>-17262</c:v>
                </c:pt>
                <c:pt idx="362">
                  <c:v>-16237</c:v>
                </c:pt>
                <c:pt idx="363">
                  <c:v>-15979</c:v>
                </c:pt>
                <c:pt idx="364">
                  <c:v>-16889</c:v>
                </c:pt>
                <c:pt idx="365">
                  <c:v>-15803</c:v>
                </c:pt>
                <c:pt idx="366">
                  <c:v>-16369</c:v>
                </c:pt>
                <c:pt idx="367">
                  <c:v>-16816</c:v>
                </c:pt>
                <c:pt idx="368">
                  <c:v>-16007</c:v>
                </c:pt>
                <c:pt idx="369">
                  <c:v>-16387</c:v>
                </c:pt>
                <c:pt idx="370">
                  <c:v>-16828</c:v>
                </c:pt>
                <c:pt idx="371">
                  <c:v>-16208</c:v>
                </c:pt>
                <c:pt idx="372">
                  <c:v>-16452</c:v>
                </c:pt>
                <c:pt idx="373">
                  <c:v>-16897</c:v>
                </c:pt>
                <c:pt idx="374">
                  <c:v>-15945</c:v>
                </c:pt>
                <c:pt idx="375">
                  <c:v>-17328</c:v>
                </c:pt>
                <c:pt idx="376">
                  <c:v>-16907</c:v>
                </c:pt>
                <c:pt idx="377">
                  <c:v>-16574</c:v>
                </c:pt>
                <c:pt idx="378">
                  <c:v>-16373</c:v>
                </c:pt>
                <c:pt idx="379">
                  <c:v>-16537</c:v>
                </c:pt>
                <c:pt idx="380">
                  <c:v>-17119</c:v>
                </c:pt>
                <c:pt idx="381">
                  <c:v>-16348</c:v>
                </c:pt>
                <c:pt idx="382">
                  <c:v>-16802</c:v>
                </c:pt>
                <c:pt idx="383">
                  <c:v>-16729</c:v>
                </c:pt>
                <c:pt idx="384">
                  <c:v>-16938</c:v>
                </c:pt>
                <c:pt idx="385">
                  <c:v>-15720</c:v>
                </c:pt>
                <c:pt idx="386">
                  <c:v>-16702</c:v>
                </c:pt>
                <c:pt idx="387">
                  <c:v>-16422</c:v>
                </c:pt>
                <c:pt idx="388">
                  <c:v>-15998</c:v>
                </c:pt>
                <c:pt idx="389">
                  <c:v>-16992</c:v>
                </c:pt>
                <c:pt idx="390">
                  <c:v>-16367</c:v>
                </c:pt>
                <c:pt idx="391">
                  <c:v>-16401</c:v>
                </c:pt>
                <c:pt idx="392">
                  <c:v>-16787</c:v>
                </c:pt>
                <c:pt idx="393">
                  <c:v>-16314</c:v>
                </c:pt>
                <c:pt idx="394">
                  <c:v>-16251</c:v>
                </c:pt>
                <c:pt idx="395">
                  <c:v>-16603</c:v>
                </c:pt>
                <c:pt idx="396">
                  <c:v>-16579</c:v>
                </c:pt>
                <c:pt idx="397">
                  <c:v>-15582</c:v>
                </c:pt>
                <c:pt idx="398">
                  <c:v>-17002</c:v>
                </c:pt>
                <c:pt idx="399">
                  <c:v>-16471</c:v>
                </c:pt>
                <c:pt idx="400">
                  <c:v>-16821</c:v>
                </c:pt>
                <c:pt idx="401">
                  <c:v>-16375</c:v>
                </c:pt>
                <c:pt idx="402">
                  <c:v>-16582</c:v>
                </c:pt>
                <c:pt idx="403">
                  <c:v>-16462</c:v>
                </c:pt>
                <c:pt idx="404">
                  <c:v>-16229</c:v>
                </c:pt>
                <c:pt idx="405">
                  <c:v>-16733</c:v>
                </c:pt>
                <c:pt idx="406">
                  <c:v>-16436</c:v>
                </c:pt>
                <c:pt idx="407">
                  <c:v>-15664</c:v>
                </c:pt>
                <c:pt idx="408">
                  <c:v>-16063</c:v>
                </c:pt>
                <c:pt idx="409">
                  <c:v>-17113</c:v>
                </c:pt>
                <c:pt idx="410">
                  <c:v>-15619</c:v>
                </c:pt>
                <c:pt idx="411">
                  <c:v>-16207</c:v>
                </c:pt>
                <c:pt idx="412">
                  <c:v>-16577</c:v>
                </c:pt>
                <c:pt idx="413">
                  <c:v>-16086</c:v>
                </c:pt>
                <c:pt idx="414">
                  <c:v>-16535</c:v>
                </c:pt>
                <c:pt idx="415">
                  <c:v>-16686</c:v>
                </c:pt>
                <c:pt idx="416">
                  <c:v>-16259</c:v>
                </c:pt>
                <c:pt idx="417">
                  <c:v>-16309</c:v>
                </c:pt>
                <c:pt idx="418">
                  <c:v>-16728</c:v>
                </c:pt>
                <c:pt idx="419">
                  <c:v>-16443</c:v>
                </c:pt>
                <c:pt idx="420">
                  <c:v>-16132</c:v>
                </c:pt>
                <c:pt idx="421">
                  <c:v>-17669</c:v>
                </c:pt>
                <c:pt idx="422">
                  <c:v>-15804</c:v>
                </c:pt>
                <c:pt idx="423">
                  <c:v>-16523</c:v>
                </c:pt>
                <c:pt idx="424">
                  <c:v>-16460</c:v>
                </c:pt>
                <c:pt idx="425">
                  <c:v>-15768</c:v>
                </c:pt>
                <c:pt idx="426">
                  <c:v>-16796</c:v>
                </c:pt>
                <c:pt idx="427">
                  <c:v>-16075</c:v>
                </c:pt>
                <c:pt idx="428">
                  <c:v>-17069</c:v>
                </c:pt>
                <c:pt idx="429">
                  <c:v>-16897</c:v>
                </c:pt>
                <c:pt idx="430">
                  <c:v>-15669</c:v>
                </c:pt>
                <c:pt idx="431">
                  <c:v>-17287</c:v>
                </c:pt>
                <c:pt idx="432">
                  <c:v>-15796</c:v>
                </c:pt>
                <c:pt idx="433">
                  <c:v>-16944</c:v>
                </c:pt>
                <c:pt idx="434">
                  <c:v>-17006</c:v>
                </c:pt>
                <c:pt idx="435">
                  <c:v>-15843</c:v>
                </c:pt>
                <c:pt idx="436">
                  <c:v>-17157</c:v>
                </c:pt>
                <c:pt idx="437">
                  <c:v>-16499</c:v>
                </c:pt>
                <c:pt idx="438">
                  <c:v>-16487</c:v>
                </c:pt>
                <c:pt idx="439">
                  <c:v>-16841</c:v>
                </c:pt>
                <c:pt idx="440">
                  <c:v>-16535</c:v>
                </c:pt>
                <c:pt idx="441">
                  <c:v>-16354</c:v>
                </c:pt>
                <c:pt idx="442">
                  <c:v>-16941</c:v>
                </c:pt>
                <c:pt idx="443">
                  <c:v>-16670</c:v>
                </c:pt>
                <c:pt idx="444">
                  <c:v>-15662</c:v>
                </c:pt>
                <c:pt idx="445">
                  <c:v>-15931</c:v>
                </c:pt>
                <c:pt idx="446">
                  <c:v>-17107</c:v>
                </c:pt>
                <c:pt idx="447">
                  <c:v>-15799</c:v>
                </c:pt>
                <c:pt idx="448">
                  <c:v>-16791</c:v>
                </c:pt>
                <c:pt idx="449">
                  <c:v>-15756</c:v>
                </c:pt>
                <c:pt idx="450">
                  <c:v>-15983</c:v>
                </c:pt>
                <c:pt idx="451">
                  <c:v>-16633</c:v>
                </c:pt>
                <c:pt idx="452">
                  <c:v>-16401</c:v>
                </c:pt>
                <c:pt idx="453">
                  <c:v>-16153</c:v>
                </c:pt>
                <c:pt idx="454">
                  <c:v>-16228</c:v>
                </c:pt>
                <c:pt idx="455">
                  <c:v>-16741</c:v>
                </c:pt>
                <c:pt idx="456">
                  <c:v>-16194</c:v>
                </c:pt>
                <c:pt idx="457">
                  <c:v>-16911</c:v>
                </c:pt>
                <c:pt idx="458">
                  <c:v>-16423</c:v>
                </c:pt>
                <c:pt idx="459">
                  <c:v>-16410</c:v>
                </c:pt>
                <c:pt idx="460">
                  <c:v>-16737</c:v>
                </c:pt>
                <c:pt idx="461">
                  <c:v>-17082</c:v>
                </c:pt>
                <c:pt idx="462">
                  <c:v>-15965</c:v>
                </c:pt>
                <c:pt idx="463">
                  <c:v>-16406</c:v>
                </c:pt>
                <c:pt idx="464">
                  <c:v>-17239</c:v>
                </c:pt>
                <c:pt idx="465">
                  <c:v>-15418</c:v>
                </c:pt>
                <c:pt idx="466">
                  <c:v>-16477</c:v>
                </c:pt>
                <c:pt idx="467">
                  <c:v>-16619</c:v>
                </c:pt>
                <c:pt idx="468">
                  <c:v>-16336</c:v>
                </c:pt>
                <c:pt idx="469">
                  <c:v>-16314</c:v>
                </c:pt>
                <c:pt idx="470">
                  <c:v>-16956</c:v>
                </c:pt>
                <c:pt idx="471">
                  <c:v>-15903</c:v>
                </c:pt>
                <c:pt idx="472">
                  <c:v>-16616</c:v>
                </c:pt>
                <c:pt idx="473">
                  <c:v>-17315</c:v>
                </c:pt>
                <c:pt idx="474">
                  <c:v>-15719</c:v>
                </c:pt>
                <c:pt idx="475">
                  <c:v>-16685</c:v>
                </c:pt>
                <c:pt idx="476">
                  <c:v>-16581</c:v>
                </c:pt>
                <c:pt idx="477">
                  <c:v>-15843</c:v>
                </c:pt>
                <c:pt idx="478">
                  <c:v>-16953</c:v>
                </c:pt>
                <c:pt idx="479">
                  <c:v>-16675</c:v>
                </c:pt>
                <c:pt idx="480">
                  <c:v>-16349</c:v>
                </c:pt>
                <c:pt idx="481">
                  <c:v>-16416</c:v>
                </c:pt>
                <c:pt idx="482">
                  <c:v>-16648</c:v>
                </c:pt>
                <c:pt idx="483">
                  <c:v>-15957</c:v>
                </c:pt>
                <c:pt idx="484">
                  <c:v>-15936</c:v>
                </c:pt>
                <c:pt idx="485">
                  <c:v>-17333</c:v>
                </c:pt>
                <c:pt idx="486">
                  <c:v>-15576</c:v>
                </c:pt>
                <c:pt idx="487">
                  <c:v>-15676</c:v>
                </c:pt>
                <c:pt idx="488">
                  <c:v>-17280</c:v>
                </c:pt>
                <c:pt idx="489">
                  <c:v>-15965</c:v>
                </c:pt>
                <c:pt idx="490">
                  <c:v>-15201</c:v>
                </c:pt>
                <c:pt idx="491">
                  <c:v>-17728</c:v>
                </c:pt>
                <c:pt idx="492">
                  <c:v>-16807</c:v>
                </c:pt>
                <c:pt idx="493">
                  <c:v>-15788</c:v>
                </c:pt>
                <c:pt idx="494">
                  <c:v>-17158</c:v>
                </c:pt>
                <c:pt idx="495">
                  <c:v>-15422</c:v>
                </c:pt>
                <c:pt idx="496">
                  <c:v>-16840</c:v>
                </c:pt>
                <c:pt idx="497">
                  <c:v>-16559</c:v>
                </c:pt>
                <c:pt idx="498">
                  <c:v>-15738</c:v>
                </c:pt>
                <c:pt idx="499">
                  <c:v>-17454</c:v>
                </c:pt>
                <c:pt idx="500">
                  <c:v>-16936</c:v>
                </c:pt>
                <c:pt idx="501">
                  <c:v>-16253</c:v>
                </c:pt>
                <c:pt idx="502">
                  <c:v>-16587</c:v>
                </c:pt>
                <c:pt idx="503">
                  <c:v>-17036</c:v>
                </c:pt>
                <c:pt idx="504">
                  <c:v>-16394</c:v>
                </c:pt>
                <c:pt idx="505">
                  <c:v>-16581</c:v>
                </c:pt>
                <c:pt idx="506">
                  <c:v>-16591</c:v>
                </c:pt>
                <c:pt idx="507">
                  <c:v>-16518</c:v>
                </c:pt>
                <c:pt idx="508">
                  <c:v>-16462</c:v>
                </c:pt>
                <c:pt idx="509">
                  <c:v>-16317</c:v>
                </c:pt>
                <c:pt idx="510">
                  <c:v>-16625</c:v>
                </c:pt>
                <c:pt idx="511">
                  <c:v>-16299</c:v>
                </c:pt>
                <c:pt idx="512">
                  <c:v>-16677</c:v>
                </c:pt>
                <c:pt idx="513">
                  <c:v>-16596</c:v>
                </c:pt>
                <c:pt idx="514">
                  <c:v>-16049</c:v>
                </c:pt>
                <c:pt idx="515">
                  <c:v>-17170</c:v>
                </c:pt>
                <c:pt idx="516">
                  <c:v>-16109</c:v>
                </c:pt>
                <c:pt idx="517">
                  <c:v>-16692</c:v>
                </c:pt>
                <c:pt idx="518">
                  <c:v>-15911</c:v>
                </c:pt>
                <c:pt idx="519">
                  <c:v>-16715</c:v>
                </c:pt>
                <c:pt idx="520">
                  <c:v>-15586</c:v>
                </c:pt>
                <c:pt idx="521">
                  <c:v>-16037</c:v>
                </c:pt>
                <c:pt idx="522">
                  <c:v>-17179</c:v>
                </c:pt>
                <c:pt idx="523">
                  <c:v>-15702</c:v>
                </c:pt>
                <c:pt idx="524">
                  <c:v>-16026</c:v>
                </c:pt>
                <c:pt idx="525">
                  <c:v>-16833</c:v>
                </c:pt>
                <c:pt idx="526">
                  <c:v>-16237</c:v>
                </c:pt>
                <c:pt idx="527">
                  <c:v>-16602</c:v>
                </c:pt>
                <c:pt idx="528">
                  <c:v>-16664</c:v>
                </c:pt>
                <c:pt idx="529">
                  <c:v>-16562</c:v>
                </c:pt>
                <c:pt idx="530">
                  <c:v>-16581</c:v>
                </c:pt>
                <c:pt idx="531">
                  <c:v>-15624</c:v>
                </c:pt>
                <c:pt idx="532">
                  <c:v>-15788</c:v>
                </c:pt>
                <c:pt idx="533">
                  <c:v>-16735</c:v>
                </c:pt>
                <c:pt idx="534">
                  <c:v>-15810</c:v>
                </c:pt>
                <c:pt idx="535">
                  <c:v>-17142</c:v>
                </c:pt>
                <c:pt idx="536">
                  <c:v>-15771</c:v>
                </c:pt>
                <c:pt idx="537">
                  <c:v>-15386</c:v>
                </c:pt>
                <c:pt idx="538">
                  <c:v>-17058</c:v>
                </c:pt>
                <c:pt idx="539">
                  <c:v>-16758</c:v>
                </c:pt>
                <c:pt idx="540">
                  <c:v>-16520</c:v>
                </c:pt>
                <c:pt idx="541">
                  <c:v>-16916</c:v>
                </c:pt>
                <c:pt idx="542">
                  <c:v>-16491</c:v>
                </c:pt>
                <c:pt idx="543">
                  <c:v>-16384</c:v>
                </c:pt>
                <c:pt idx="544">
                  <c:v>-16613</c:v>
                </c:pt>
                <c:pt idx="545">
                  <c:v>-17117</c:v>
                </c:pt>
                <c:pt idx="546">
                  <c:v>-16072</c:v>
                </c:pt>
                <c:pt idx="547">
                  <c:v>-16635</c:v>
                </c:pt>
                <c:pt idx="548">
                  <c:v>-16861</c:v>
                </c:pt>
                <c:pt idx="549">
                  <c:v>-16037</c:v>
                </c:pt>
                <c:pt idx="550">
                  <c:v>-17094</c:v>
                </c:pt>
                <c:pt idx="551">
                  <c:v>-15666</c:v>
                </c:pt>
                <c:pt idx="552">
                  <c:v>-17126</c:v>
                </c:pt>
                <c:pt idx="553">
                  <c:v>-16376</c:v>
                </c:pt>
                <c:pt idx="554">
                  <c:v>-16694</c:v>
                </c:pt>
                <c:pt idx="555">
                  <c:v>-16175</c:v>
                </c:pt>
                <c:pt idx="556">
                  <c:v>-16807</c:v>
                </c:pt>
                <c:pt idx="557">
                  <c:v>-15525</c:v>
                </c:pt>
                <c:pt idx="558">
                  <c:v>-17818</c:v>
                </c:pt>
                <c:pt idx="559">
                  <c:v>-16581</c:v>
                </c:pt>
                <c:pt idx="560">
                  <c:v>-16467</c:v>
                </c:pt>
                <c:pt idx="561">
                  <c:v>-17205</c:v>
                </c:pt>
                <c:pt idx="562">
                  <c:v>-16037</c:v>
                </c:pt>
                <c:pt idx="563">
                  <c:v>-16540</c:v>
                </c:pt>
                <c:pt idx="564">
                  <c:v>-17468</c:v>
                </c:pt>
                <c:pt idx="565">
                  <c:v>-15189</c:v>
                </c:pt>
                <c:pt idx="566">
                  <c:v>-16936</c:v>
                </c:pt>
                <c:pt idx="567">
                  <c:v>-15987</c:v>
                </c:pt>
                <c:pt idx="568">
                  <c:v>-16317</c:v>
                </c:pt>
                <c:pt idx="569">
                  <c:v>-16950</c:v>
                </c:pt>
                <c:pt idx="570">
                  <c:v>-16416</c:v>
                </c:pt>
                <c:pt idx="571">
                  <c:v>-15862</c:v>
                </c:pt>
                <c:pt idx="572">
                  <c:v>-16661</c:v>
                </c:pt>
                <c:pt idx="573">
                  <c:v>-15847</c:v>
                </c:pt>
                <c:pt idx="574">
                  <c:v>-16364</c:v>
                </c:pt>
                <c:pt idx="575">
                  <c:v>-15890</c:v>
                </c:pt>
                <c:pt idx="576">
                  <c:v>-16797</c:v>
                </c:pt>
                <c:pt idx="577">
                  <c:v>-15926</c:v>
                </c:pt>
                <c:pt idx="578">
                  <c:v>-16601</c:v>
                </c:pt>
                <c:pt idx="579">
                  <c:v>-16721</c:v>
                </c:pt>
                <c:pt idx="580">
                  <c:v>-15357</c:v>
                </c:pt>
                <c:pt idx="581">
                  <c:v>-16968</c:v>
                </c:pt>
                <c:pt idx="582">
                  <c:v>-16490</c:v>
                </c:pt>
                <c:pt idx="583">
                  <c:v>-16516</c:v>
                </c:pt>
                <c:pt idx="584">
                  <c:v>-16746</c:v>
                </c:pt>
                <c:pt idx="585">
                  <c:v>-16456</c:v>
                </c:pt>
                <c:pt idx="586">
                  <c:v>-16351</c:v>
                </c:pt>
                <c:pt idx="587">
                  <c:v>-16724</c:v>
                </c:pt>
                <c:pt idx="588">
                  <c:v>-16698</c:v>
                </c:pt>
                <c:pt idx="589">
                  <c:v>-16557</c:v>
                </c:pt>
                <c:pt idx="590">
                  <c:v>-16303</c:v>
                </c:pt>
                <c:pt idx="591">
                  <c:v>-16189</c:v>
                </c:pt>
                <c:pt idx="592">
                  <c:v>-16439</c:v>
                </c:pt>
                <c:pt idx="593">
                  <c:v>-16486</c:v>
                </c:pt>
                <c:pt idx="594">
                  <c:v>-16298</c:v>
                </c:pt>
                <c:pt idx="595">
                  <c:v>-16579</c:v>
                </c:pt>
                <c:pt idx="596">
                  <c:v>-15787</c:v>
                </c:pt>
                <c:pt idx="597">
                  <c:v>-16677</c:v>
                </c:pt>
                <c:pt idx="598">
                  <c:v>-16407</c:v>
                </c:pt>
                <c:pt idx="599">
                  <c:v>-16919</c:v>
                </c:pt>
                <c:pt idx="600">
                  <c:v>-16063</c:v>
                </c:pt>
                <c:pt idx="601">
                  <c:v>-16228</c:v>
                </c:pt>
                <c:pt idx="602">
                  <c:v>-16828</c:v>
                </c:pt>
                <c:pt idx="603">
                  <c:v>-15878</c:v>
                </c:pt>
                <c:pt idx="604">
                  <c:v>-16017</c:v>
                </c:pt>
                <c:pt idx="605">
                  <c:v>-16318</c:v>
                </c:pt>
                <c:pt idx="606">
                  <c:v>-15517</c:v>
                </c:pt>
                <c:pt idx="607">
                  <c:v>-17010</c:v>
                </c:pt>
                <c:pt idx="608">
                  <c:v>-16719</c:v>
                </c:pt>
                <c:pt idx="609">
                  <c:v>-16166</c:v>
                </c:pt>
                <c:pt idx="610">
                  <c:v>-16962</c:v>
                </c:pt>
                <c:pt idx="611">
                  <c:v>-16058</c:v>
                </c:pt>
                <c:pt idx="612">
                  <c:v>-16037</c:v>
                </c:pt>
                <c:pt idx="613">
                  <c:v>-16961</c:v>
                </c:pt>
                <c:pt idx="614">
                  <c:v>-15859</c:v>
                </c:pt>
                <c:pt idx="615">
                  <c:v>-16966</c:v>
                </c:pt>
                <c:pt idx="616">
                  <c:v>-16611</c:v>
                </c:pt>
                <c:pt idx="617">
                  <c:v>-16001</c:v>
                </c:pt>
                <c:pt idx="618">
                  <c:v>-17245</c:v>
                </c:pt>
                <c:pt idx="619">
                  <c:v>-15750</c:v>
                </c:pt>
                <c:pt idx="620">
                  <c:v>-16782</c:v>
                </c:pt>
                <c:pt idx="621">
                  <c:v>-15708</c:v>
                </c:pt>
                <c:pt idx="622">
                  <c:v>-17203</c:v>
                </c:pt>
                <c:pt idx="623">
                  <c:v>-15535</c:v>
                </c:pt>
                <c:pt idx="624">
                  <c:v>-17150</c:v>
                </c:pt>
                <c:pt idx="625">
                  <c:v>-15915</c:v>
                </c:pt>
                <c:pt idx="626">
                  <c:v>-16431</c:v>
                </c:pt>
                <c:pt idx="627">
                  <c:v>-17243</c:v>
                </c:pt>
                <c:pt idx="628">
                  <c:v>-17084</c:v>
                </c:pt>
                <c:pt idx="629">
                  <c:v>-16316</c:v>
                </c:pt>
                <c:pt idx="630">
                  <c:v>-16888</c:v>
                </c:pt>
                <c:pt idx="631">
                  <c:v>-16744</c:v>
                </c:pt>
                <c:pt idx="632">
                  <c:v>-15956</c:v>
                </c:pt>
                <c:pt idx="633">
                  <c:v>-17479</c:v>
                </c:pt>
                <c:pt idx="634">
                  <c:v>-16033</c:v>
                </c:pt>
                <c:pt idx="635">
                  <c:v>-16383</c:v>
                </c:pt>
                <c:pt idx="636">
                  <c:v>-17086</c:v>
                </c:pt>
                <c:pt idx="637">
                  <c:v>-15988</c:v>
                </c:pt>
                <c:pt idx="638">
                  <c:v>-16904</c:v>
                </c:pt>
                <c:pt idx="639">
                  <c:v>-16008</c:v>
                </c:pt>
                <c:pt idx="640">
                  <c:v>-16371</c:v>
                </c:pt>
                <c:pt idx="641">
                  <c:v>-15752</c:v>
                </c:pt>
                <c:pt idx="642">
                  <c:v>-17297</c:v>
                </c:pt>
                <c:pt idx="643">
                  <c:v>-16121</c:v>
                </c:pt>
                <c:pt idx="644">
                  <c:v>-16500</c:v>
                </c:pt>
                <c:pt idx="645">
                  <c:v>-16083</c:v>
                </c:pt>
                <c:pt idx="646">
                  <c:v>-17052</c:v>
                </c:pt>
                <c:pt idx="647">
                  <c:v>-15835</c:v>
                </c:pt>
                <c:pt idx="648">
                  <c:v>-16797</c:v>
                </c:pt>
                <c:pt idx="649">
                  <c:v>-16009</c:v>
                </c:pt>
                <c:pt idx="650">
                  <c:v>-16671</c:v>
                </c:pt>
                <c:pt idx="651">
                  <c:v>-16505</c:v>
                </c:pt>
                <c:pt idx="652">
                  <c:v>-17297</c:v>
                </c:pt>
                <c:pt idx="653">
                  <c:v>-15714</c:v>
                </c:pt>
                <c:pt idx="654">
                  <c:v>-16783</c:v>
                </c:pt>
                <c:pt idx="655">
                  <c:v>-16386</c:v>
                </c:pt>
                <c:pt idx="656">
                  <c:v>-16134</c:v>
                </c:pt>
                <c:pt idx="657">
                  <c:v>-16516</c:v>
                </c:pt>
                <c:pt idx="658">
                  <c:v>-16634</c:v>
                </c:pt>
                <c:pt idx="659">
                  <c:v>-16341</c:v>
                </c:pt>
                <c:pt idx="660">
                  <c:v>-16854</c:v>
                </c:pt>
                <c:pt idx="661">
                  <c:v>-16224</c:v>
                </c:pt>
                <c:pt idx="662">
                  <c:v>-15854</c:v>
                </c:pt>
                <c:pt idx="663">
                  <c:v>-17318</c:v>
                </c:pt>
                <c:pt idx="664">
                  <c:v>-15956</c:v>
                </c:pt>
                <c:pt idx="665">
                  <c:v>-16637</c:v>
                </c:pt>
                <c:pt idx="666">
                  <c:v>-16192</c:v>
                </c:pt>
                <c:pt idx="667">
                  <c:v>-16465</c:v>
                </c:pt>
                <c:pt idx="668">
                  <c:v>-15556</c:v>
                </c:pt>
                <c:pt idx="669">
                  <c:v>-16148</c:v>
                </c:pt>
                <c:pt idx="670">
                  <c:v>-17012</c:v>
                </c:pt>
                <c:pt idx="671">
                  <c:v>-15609</c:v>
                </c:pt>
                <c:pt idx="672">
                  <c:v>-17106</c:v>
                </c:pt>
                <c:pt idx="673">
                  <c:v>-16221</c:v>
                </c:pt>
                <c:pt idx="674">
                  <c:v>-16377</c:v>
                </c:pt>
                <c:pt idx="675">
                  <c:v>-16876</c:v>
                </c:pt>
                <c:pt idx="676">
                  <c:v>-16250</c:v>
                </c:pt>
                <c:pt idx="677">
                  <c:v>-16849</c:v>
                </c:pt>
                <c:pt idx="678">
                  <c:v>-16185</c:v>
                </c:pt>
                <c:pt idx="679">
                  <c:v>-17058</c:v>
                </c:pt>
                <c:pt idx="680">
                  <c:v>-16194</c:v>
                </c:pt>
                <c:pt idx="681">
                  <c:v>-16865</c:v>
                </c:pt>
                <c:pt idx="682">
                  <c:v>-16765</c:v>
                </c:pt>
                <c:pt idx="683">
                  <c:v>-15770</c:v>
                </c:pt>
                <c:pt idx="684">
                  <c:v>-16398</c:v>
                </c:pt>
                <c:pt idx="685">
                  <c:v>-16328</c:v>
                </c:pt>
                <c:pt idx="686">
                  <c:v>-16777</c:v>
                </c:pt>
                <c:pt idx="687">
                  <c:v>-17035</c:v>
                </c:pt>
                <c:pt idx="688">
                  <c:v>-16313</c:v>
                </c:pt>
                <c:pt idx="689">
                  <c:v>-16253</c:v>
                </c:pt>
                <c:pt idx="690">
                  <c:v>-17495</c:v>
                </c:pt>
                <c:pt idx="691">
                  <c:v>-15453</c:v>
                </c:pt>
                <c:pt idx="692">
                  <c:v>-17752</c:v>
                </c:pt>
                <c:pt idx="693">
                  <c:v>-15714</c:v>
                </c:pt>
                <c:pt idx="694">
                  <c:v>-16864</c:v>
                </c:pt>
                <c:pt idx="695">
                  <c:v>-16569</c:v>
                </c:pt>
                <c:pt idx="696">
                  <c:v>-16167</c:v>
                </c:pt>
                <c:pt idx="697">
                  <c:v>-17764</c:v>
                </c:pt>
                <c:pt idx="698">
                  <c:v>-15352</c:v>
                </c:pt>
                <c:pt idx="699">
                  <c:v>-17090</c:v>
                </c:pt>
                <c:pt idx="700">
                  <c:v>-17123</c:v>
                </c:pt>
                <c:pt idx="701">
                  <c:v>-15239</c:v>
                </c:pt>
                <c:pt idx="702">
                  <c:v>-17580</c:v>
                </c:pt>
                <c:pt idx="703">
                  <c:v>-16565</c:v>
                </c:pt>
                <c:pt idx="704">
                  <c:v>-15904</c:v>
                </c:pt>
                <c:pt idx="705">
                  <c:v>-16498</c:v>
                </c:pt>
                <c:pt idx="706">
                  <c:v>-16438</c:v>
                </c:pt>
                <c:pt idx="707">
                  <c:v>-16241</c:v>
                </c:pt>
                <c:pt idx="708">
                  <c:v>-16840</c:v>
                </c:pt>
                <c:pt idx="709">
                  <c:v>-16356</c:v>
                </c:pt>
                <c:pt idx="710">
                  <c:v>-16422</c:v>
                </c:pt>
                <c:pt idx="711">
                  <c:v>-16361</c:v>
                </c:pt>
                <c:pt idx="712">
                  <c:v>-16629</c:v>
                </c:pt>
                <c:pt idx="713">
                  <c:v>-16150</c:v>
                </c:pt>
                <c:pt idx="714">
                  <c:v>-16449</c:v>
                </c:pt>
                <c:pt idx="715">
                  <c:v>-16722</c:v>
                </c:pt>
                <c:pt idx="716">
                  <c:v>-16631</c:v>
                </c:pt>
                <c:pt idx="717">
                  <c:v>-16103</c:v>
                </c:pt>
                <c:pt idx="718">
                  <c:v>-17130</c:v>
                </c:pt>
                <c:pt idx="719">
                  <c:v>-15798</c:v>
                </c:pt>
                <c:pt idx="720">
                  <c:v>-16967</c:v>
                </c:pt>
                <c:pt idx="721">
                  <c:v>-16364</c:v>
                </c:pt>
                <c:pt idx="722">
                  <c:v>-16510</c:v>
                </c:pt>
                <c:pt idx="723">
                  <c:v>-16282</c:v>
                </c:pt>
                <c:pt idx="724">
                  <c:v>-16126</c:v>
                </c:pt>
                <c:pt idx="725">
                  <c:v>-16855</c:v>
                </c:pt>
                <c:pt idx="726">
                  <c:v>-16403</c:v>
                </c:pt>
                <c:pt idx="727">
                  <c:v>-16580</c:v>
                </c:pt>
                <c:pt idx="728">
                  <c:v>-16237</c:v>
                </c:pt>
                <c:pt idx="729">
                  <c:v>-17353</c:v>
                </c:pt>
                <c:pt idx="730">
                  <c:v>-15752</c:v>
                </c:pt>
                <c:pt idx="731">
                  <c:v>-16332</c:v>
                </c:pt>
                <c:pt idx="732">
                  <c:v>-17029</c:v>
                </c:pt>
                <c:pt idx="733">
                  <c:v>-15696</c:v>
                </c:pt>
                <c:pt idx="734">
                  <c:v>-16212</c:v>
                </c:pt>
                <c:pt idx="735">
                  <c:v>-16976</c:v>
                </c:pt>
                <c:pt idx="736">
                  <c:v>-15492</c:v>
                </c:pt>
                <c:pt idx="737">
                  <c:v>-15806</c:v>
                </c:pt>
                <c:pt idx="738">
                  <c:v>-17267</c:v>
                </c:pt>
                <c:pt idx="739">
                  <c:v>-15392</c:v>
                </c:pt>
                <c:pt idx="740">
                  <c:v>-16460</c:v>
                </c:pt>
                <c:pt idx="741">
                  <c:v>-16671</c:v>
                </c:pt>
                <c:pt idx="742">
                  <c:v>-15715</c:v>
                </c:pt>
                <c:pt idx="743">
                  <c:v>-16399</c:v>
                </c:pt>
                <c:pt idx="744">
                  <c:v>-16968</c:v>
                </c:pt>
                <c:pt idx="745">
                  <c:v>-15736</c:v>
                </c:pt>
                <c:pt idx="746">
                  <c:v>-16936</c:v>
                </c:pt>
                <c:pt idx="747">
                  <c:v>-16108</c:v>
                </c:pt>
                <c:pt idx="748">
                  <c:v>-17656</c:v>
                </c:pt>
                <c:pt idx="749">
                  <c:v>-15189</c:v>
                </c:pt>
                <c:pt idx="750">
                  <c:v>-16395</c:v>
                </c:pt>
                <c:pt idx="751">
                  <c:v>-16948</c:v>
                </c:pt>
                <c:pt idx="752">
                  <c:v>-15797</c:v>
                </c:pt>
                <c:pt idx="753">
                  <c:v>-16742</c:v>
                </c:pt>
                <c:pt idx="754">
                  <c:v>-15709</c:v>
                </c:pt>
                <c:pt idx="755">
                  <c:v>-16032</c:v>
                </c:pt>
                <c:pt idx="756">
                  <c:v>-16424</c:v>
                </c:pt>
                <c:pt idx="757">
                  <c:v>-16565</c:v>
                </c:pt>
                <c:pt idx="758">
                  <c:v>-16380</c:v>
                </c:pt>
                <c:pt idx="759">
                  <c:v>-16151</c:v>
                </c:pt>
                <c:pt idx="760">
                  <c:v>-16158</c:v>
                </c:pt>
                <c:pt idx="761">
                  <c:v>-16406</c:v>
                </c:pt>
                <c:pt idx="762">
                  <c:v>-16666</c:v>
                </c:pt>
                <c:pt idx="763">
                  <c:v>-16745</c:v>
                </c:pt>
                <c:pt idx="764">
                  <c:v>-16201</c:v>
                </c:pt>
                <c:pt idx="765">
                  <c:v>-16356</c:v>
                </c:pt>
                <c:pt idx="766">
                  <c:v>-16674</c:v>
                </c:pt>
                <c:pt idx="767">
                  <c:v>-16724</c:v>
                </c:pt>
                <c:pt idx="768">
                  <c:v>-16204</c:v>
                </c:pt>
                <c:pt idx="769">
                  <c:v>-17136</c:v>
                </c:pt>
                <c:pt idx="770">
                  <c:v>-15608</c:v>
                </c:pt>
                <c:pt idx="771">
                  <c:v>-16210</c:v>
                </c:pt>
                <c:pt idx="772">
                  <c:v>-16668</c:v>
                </c:pt>
                <c:pt idx="773">
                  <c:v>-16386</c:v>
                </c:pt>
                <c:pt idx="774">
                  <c:v>-15625</c:v>
                </c:pt>
                <c:pt idx="775">
                  <c:v>-16999</c:v>
                </c:pt>
                <c:pt idx="776">
                  <c:v>-15635</c:v>
                </c:pt>
                <c:pt idx="777">
                  <c:v>-16790</c:v>
                </c:pt>
                <c:pt idx="778">
                  <c:v>-16582</c:v>
                </c:pt>
                <c:pt idx="779">
                  <c:v>-16643</c:v>
                </c:pt>
                <c:pt idx="780">
                  <c:v>-16028</c:v>
                </c:pt>
                <c:pt idx="781">
                  <c:v>-16898</c:v>
                </c:pt>
                <c:pt idx="782">
                  <c:v>-16294</c:v>
                </c:pt>
                <c:pt idx="783">
                  <c:v>-16504</c:v>
                </c:pt>
                <c:pt idx="784">
                  <c:v>-16225</c:v>
                </c:pt>
                <c:pt idx="785">
                  <c:v>-17076</c:v>
                </c:pt>
                <c:pt idx="786">
                  <c:v>-15942</c:v>
                </c:pt>
                <c:pt idx="787">
                  <c:v>-15641</c:v>
                </c:pt>
                <c:pt idx="788">
                  <c:v>-17365</c:v>
                </c:pt>
                <c:pt idx="789">
                  <c:v>-15406</c:v>
                </c:pt>
                <c:pt idx="790">
                  <c:v>-16668</c:v>
                </c:pt>
                <c:pt idx="791">
                  <c:v>-16477</c:v>
                </c:pt>
                <c:pt idx="792">
                  <c:v>-15072</c:v>
                </c:pt>
                <c:pt idx="793">
                  <c:v>-17489</c:v>
                </c:pt>
                <c:pt idx="794">
                  <c:v>-15833</c:v>
                </c:pt>
                <c:pt idx="795">
                  <c:v>-15938</c:v>
                </c:pt>
                <c:pt idx="796">
                  <c:v>-16624</c:v>
                </c:pt>
                <c:pt idx="797">
                  <c:v>-16710</c:v>
                </c:pt>
                <c:pt idx="798">
                  <c:v>-15716</c:v>
                </c:pt>
                <c:pt idx="799">
                  <c:v>-16829</c:v>
                </c:pt>
                <c:pt idx="800">
                  <c:v>-17009</c:v>
                </c:pt>
                <c:pt idx="801">
                  <c:v>-15467</c:v>
                </c:pt>
                <c:pt idx="802">
                  <c:v>-17739</c:v>
                </c:pt>
                <c:pt idx="803">
                  <c:v>-16173</c:v>
                </c:pt>
                <c:pt idx="804">
                  <c:v>-16433</c:v>
                </c:pt>
                <c:pt idx="805">
                  <c:v>-16465</c:v>
                </c:pt>
                <c:pt idx="806">
                  <c:v>-15321</c:v>
                </c:pt>
                <c:pt idx="807">
                  <c:v>-17487</c:v>
                </c:pt>
                <c:pt idx="808">
                  <c:v>-16032</c:v>
                </c:pt>
                <c:pt idx="809">
                  <c:v>-16440</c:v>
                </c:pt>
                <c:pt idx="810">
                  <c:v>-17177</c:v>
                </c:pt>
                <c:pt idx="811">
                  <c:v>-17018</c:v>
                </c:pt>
                <c:pt idx="812">
                  <c:v>-15777</c:v>
                </c:pt>
                <c:pt idx="813">
                  <c:v>-17121</c:v>
                </c:pt>
                <c:pt idx="814">
                  <c:v>-15617</c:v>
                </c:pt>
                <c:pt idx="815">
                  <c:v>-17178</c:v>
                </c:pt>
                <c:pt idx="816">
                  <c:v>-16588</c:v>
                </c:pt>
                <c:pt idx="817">
                  <c:v>-16649</c:v>
                </c:pt>
                <c:pt idx="818">
                  <c:v>-16462</c:v>
                </c:pt>
                <c:pt idx="819">
                  <c:v>-16856</c:v>
                </c:pt>
                <c:pt idx="820">
                  <c:v>-16990</c:v>
                </c:pt>
                <c:pt idx="821">
                  <c:v>-15841</c:v>
                </c:pt>
                <c:pt idx="822">
                  <c:v>-17008</c:v>
                </c:pt>
                <c:pt idx="823">
                  <c:v>-16107</c:v>
                </c:pt>
                <c:pt idx="824">
                  <c:v>-16710</c:v>
                </c:pt>
                <c:pt idx="825">
                  <c:v>-16277</c:v>
                </c:pt>
                <c:pt idx="826">
                  <c:v>-16488</c:v>
                </c:pt>
                <c:pt idx="827">
                  <c:v>-16421</c:v>
                </c:pt>
                <c:pt idx="828">
                  <c:v>-16639</c:v>
                </c:pt>
                <c:pt idx="829">
                  <c:v>-16055</c:v>
                </c:pt>
                <c:pt idx="830">
                  <c:v>-16813</c:v>
                </c:pt>
                <c:pt idx="831">
                  <c:v>-16649</c:v>
                </c:pt>
                <c:pt idx="832">
                  <c:v>-15704</c:v>
                </c:pt>
                <c:pt idx="833">
                  <c:v>-16660</c:v>
                </c:pt>
                <c:pt idx="834">
                  <c:v>-16118</c:v>
                </c:pt>
                <c:pt idx="835">
                  <c:v>-15873</c:v>
                </c:pt>
                <c:pt idx="836">
                  <c:v>-16740</c:v>
                </c:pt>
                <c:pt idx="837">
                  <c:v>-16230</c:v>
                </c:pt>
                <c:pt idx="838">
                  <c:v>-16093</c:v>
                </c:pt>
                <c:pt idx="839">
                  <c:v>-16557</c:v>
                </c:pt>
                <c:pt idx="840">
                  <c:v>-16435</c:v>
                </c:pt>
                <c:pt idx="841">
                  <c:v>-15774</c:v>
                </c:pt>
                <c:pt idx="842">
                  <c:v>-16705</c:v>
                </c:pt>
                <c:pt idx="843">
                  <c:v>-16559</c:v>
                </c:pt>
                <c:pt idx="844">
                  <c:v>-16757</c:v>
                </c:pt>
                <c:pt idx="845">
                  <c:v>-16092</c:v>
                </c:pt>
                <c:pt idx="846">
                  <c:v>-15955</c:v>
                </c:pt>
                <c:pt idx="847">
                  <c:v>-16731</c:v>
                </c:pt>
                <c:pt idx="848">
                  <c:v>-16333</c:v>
                </c:pt>
                <c:pt idx="849">
                  <c:v>-16413</c:v>
                </c:pt>
                <c:pt idx="850">
                  <c:v>-16139</c:v>
                </c:pt>
                <c:pt idx="851">
                  <c:v>-16871</c:v>
                </c:pt>
                <c:pt idx="852">
                  <c:v>-15714</c:v>
                </c:pt>
                <c:pt idx="853">
                  <c:v>-17181</c:v>
                </c:pt>
                <c:pt idx="854">
                  <c:v>-17094</c:v>
                </c:pt>
                <c:pt idx="855">
                  <c:v>-16589</c:v>
                </c:pt>
                <c:pt idx="856">
                  <c:v>-16339</c:v>
                </c:pt>
                <c:pt idx="857">
                  <c:v>-16546</c:v>
                </c:pt>
                <c:pt idx="858">
                  <c:v>-16572</c:v>
                </c:pt>
                <c:pt idx="859">
                  <c:v>-16401</c:v>
                </c:pt>
                <c:pt idx="860">
                  <c:v>-16621</c:v>
                </c:pt>
                <c:pt idx="861">
                  <c:v>-16058</c:v>
                </c:pt>
                <c:pt idx="862">
                  <c:v>-16627</c:v>
                </c:pt>
                <c:pt idx="863">
                  <c:v>-15934</c:v>
                </c:pt>
                <c:pt idx="864">
                  <c:v>-17028</c:v>
                </c:pt>
                <c:pt idx="865">
                  <c:v>-17176</c:v>
                </c:pt>
                <c:pt idx="866">
                  <c:v>-15581</c:v>
                </c:pt>
                <c:pt idx="867">
                  <c:v>-16557</c:v>
                </c:pt>
                <c:pt idx="868">
                  <c:v>-16558</c:v>
                </c:pt>
                <c:pt idx="869">
                  <c:v>-15869</c:v>
                </c:pt>
                <c:pt idx="870">
                  <c:v>-17050</c:v>
                </c:pt>
                <c:pt idx="871">
                  <c:v>-16120</c:v>
                </c:pt>
                <c:pt idx="872">
                  <c:v>-16417</c:v>
                </c:pt>
                <c:pt idx="873">
                  <c:v>-16720</c:v>
                </c:pt>
                <c:pt idx="874">
                  <c:v>-16105</c:v>
                </c:pt>
                <c:pt idx="875">
                  <c:v>-16486</c:v>
                </c:pt>
                <c:pt idx="876">
                  <c:v>-16347</c:v>
                </c:pt>
                <c:pt idx="877">
                  <c:v>-16377</c:v>
                </c:pt>
                <c:pt idx="878">
                  <c:v>-16203</c:v>
                </c:pt>
                <c:pt idx="879">
                  <c:v>-16290</c:v>
                </c:pt>
                <c:pt idx="880">
                  <c:v>-16587</c:v>
                </c:pt>
                <c:pt idx="881">
                  <c:v>-15757</c:v>
                </c:pt>
                <c:pt idx="882">
                  <c:v>-17077</c:v>
                </c:pt>
                <c:pt idx="883">
                  <c:v>-15481</c:v>
                </c:pt>
                <c:pt idx="884">
                  <c:v>-17376</c:v>
                </c:pt>
                <c:pt idx="885">
                  <c:v>-16372</c:v>
                </c:pt>
                <c:pt idx="886">
                  <c:v>-16576</c:v>
                </c:pt>
                <c:pt idx="887">
                  <c:v>-16541</c:v>
                </c:pt>
                <c:pt idx="888">
                  <c:v>-16851</c:v>
                </c:pt>
                <c:pt idx="889">
                  <c:v>-16263</c:v>
                </c:pt>
                <c:pt idx="890">
                  <c:v>-16272</c:v>
                </c:pt>
                <c:pt idx="891">
                  <c:v>-16824</c:v>
                </c:pt>
                <c:pt idx="892">
                  <c:v>-16150</c:v>
                </c:pt>
                <c:pt idx="893">
                  <c:v>-16662</c:v>
                </c:pt>
                <c:pt idx="894">
                  <c:v>-15927</c:v>
                </c:pt>
                <c:pt idx="895">
                  <c:v>-17030</c:v>
                </c:pt>
                <c:pt idx="896">
                  <c:v>-16688</c:v>
                </c:pt>
                <c:pt idx="897">
                  <c:v>-15873</c:v>
                </c:pt>
                <c:pt idx="898">
                  <c:v>-16776</c:v>
                </c:pt>
                <c:pt idx="899">
                  <c:v>-15847</c:v>
                </c:pt>
                <c:pt idx="900">
                  <c:v>-16605</c:v>
                </c:pt>
                <c:pt idx="901">
                  <c:v>-16619</c:v>
                </c:pt>
                <c:pt idx="902">
                  <c:v>-17104</c:v>
                </c:pt>
                <c:pt idx="903">
                  <c:v>-15724</c:v>
                </c:pt>
                <c:pt idx="904">
                  <c:v>-16444</c:v>
                </c:pt>
                <c:pt idx="905">
                  <c:v>-16689</c:v>
                </c:pt>
                <c:pt idx="906">
                  <c:v>-16082</c:v>
                </c:pt>
                <c:pt idx="907">
                  <c:v>-16553</c:v>
                </c:pt>
                <c:pt idx="908">
                  <c:v>-16442</c:v>
                </c:pt>
                <c:pt idx="909">
                  <c:v>-15640</c:v>
                </c:pt>
                <c:pt idx="910">
                  <c:v>-16962</c:v>
                </c:pt>
                <c:pt idx="911">
                  <c:v>-16385</c:v>
                </c:pt>
                <c:pt idx="912">
                  <c:v>-16300</c:v>
                </c:pt>
                <c:pt idx="913">
                  <c:v>-16677</c:v>
                </c:pt>
                <c:pt idx="914">
                  <c:v>-16869</c:v>
                </c:pt>
                <c:pt idx="915">
                  <c:v>-16725</c:v>
                </c:pt>
                <c:pt idx="916">
                  <c:v>-16236</c:v>
                </c:pt>
                <c:pt idx="917">
                  <c:v>-16614</c:v>
                </c:pt>
                <c:pt idx="918">
                  <c:v>-17006</c:v>
                </c:pt>
                <c:pt idx="919">
                  <c:v>-15810</c:v>
                </c:pt>
                <c:pt idx="920">
                  <c:v>-16019</c:v>
                </c:pt>
                <c:pt idx="921">
                  <c:v>-16722</c:v>
                </c:pt>
                <c:pt idx="922">
                  <c:v>-16395</c:v>
                </c:pt>
                <c:pt idx="923">
                  <c:v>-16468</c:v>
                </c:pt>
                <c:pt idx="924">
                  <c:v>-16328</c:v>
                </c:pt>
                <c:pt idx="925">
                  <c:v>-15934</c:v>
                </c:pt>
                <c:pt idx="926">
                  <c:v>-16643</c:v>
                </c:pt>
                <c:pt idx="927">
                  <c:v>-16573</c:v>
                </c:pt>
                <c:pt idx="928">
                  <c:v>-17442</c:v>
                </c:pt>
                <c:pt idx="929">
                  <c:v>-15557</c:v>
                </c:pt>
                <c:pt idx="930">
                  <c:v>-16474</c:v>
                </c:pt>
                <c:pt idx="931">
                  <c:v>-16440</c:v>
                </c:pt>
                <c:pt idx="932">
                  <c:v>-16414</c:v>
                </c:pt>
                <c:pt idx="933">
                  <c:v>-17150</c:v>
                </c:pt>
                <c:pt idx="934">
                  <c:v>-15876</c:v>
                </c:pt>
                <c:pt idx="935">
                  <c:v>-16803</c:v>
                </c:pt>
                <c:pt idx="936">
                  <c:v>-16769</c:v>
                </c:pt>
                <c:pt idx="937">
                  <c:v>-15586</c:v>
                </c:pt>
                <c:pt idx="938">
                  <c:v>-17661</c:v>
                </c:pt>
                <c:pt idx="939">
                  <c:v>-16863</c:v>
                </c:pt>
                <c:pt idx="940">
                  <c:v>-15944</c:v>
                </c:pt>
                <c:pt idx="941">
                  <c:v>-16565</c:v>
                </c:pt>
                <c:pt idx="942">
                  <c:v>-16497</c:v>
                </c:pt>
                <c:pt idx="943">
                  <c:v>-16322</c:v>
                </c:pt>
                <c:pt idx="944">
                  <c:v>-16042</c:v>
                </c:pt>
                <c:pt idx="945">
                  <c:v>-17175</c:v>
                </c:pt>
                <c:pt idx="946">
                  <c:v>-16149</c:v>
                </c:pt>
                <c:pt idx="947">
                  <c:v>-16643</c:v>
                </c:pt>
                <c:pt idx="948">
                  <c:v>-16106</c:v>
                </c:pt>
                <c:pt idx="949">
                  <c:v>-16793</c:v>
                </c:pt>
                <c:pt idx="950">
                  <c:v>-15485</c:v>
                </c:pt>
                <c:pt idx="951">
                  <c:v>-17947</c:v>
                </c:pt>
                <c:pt idx="952">
                  <c:v>-16071</c:v>
                </c:pt>
                <c:pt idx="953">
                  <c:v>-16534</c:v>
                </c:pt>
                <c:pt idx="954">
                  <c:v>-17150</c:v>
                </c:pt>
                <c:pt idx="955">
                  <c:v>-15317</c:v>
                </c:pt>
                <c:pt idx="956">
                  <c:v>-17271</c:v>
                </c:pt>
                <c:pt idx="957">
                  <c:v>-17441</c:v>
                </c:pt>
                <c:pt idx="958">
                  <c:v>-15694</c:v>
                </c:pt>
                <c:pt idx="959">
                  <c:v>-17589</c:v>
                </c:pt>
                <c:pt idx="960">
                  <c:v>-17354</c:v>
                </c:pt>
                <c:pt idx="961">
                  <c:v>-15771</c:v>
                </c:pt>
                <c:pt idx="962">
                  <c:v>-16645</c:v>
                </c:pt>
                <c:pt idx="963">
                  <c:v>-16613</c:v>
                </c:pt>
                <c:pt idx="964">
                  <c:v>-15944</c:v>
                </c:pt>
                <c:pt idx="965">
                  <c:v>-15811</c:v>
                </c:pt>
                <c:pt idx="966">
                  <c:v>-17311</c:v>
                </c:pt>
                <c:pt idx="967">
                  <c:v>-15248</c:v>
                </c:pt>
                <c:pt idx="968">
                  <c:v>-16181</c:v>
                </c:pt>
                <c:pt idx="969">
                  <c:v>-16866</c:v>
                </c:pt>
                <c:pt idx="970">
                  <c:v>-16704</c:v>
                </c:pt>
                <c:pt idx="971">
                  <c:v>-15690</c:v>
                </c:pt>
                <c:pt idx="972">
                  <c:v>-16628</c:v>
                </c:pt>
                <c:pt idx="973">
                  <c:v>-15996</c:v>
                </c:pt>
                <c:pt idx="974">
                  <c:v>-16161</c:v>
                </c:pt>
                <c:pt idx="975">
                  <c:v>-17012</c:v>
                </c:pt>
                <c:pt idx="976">
                  <c:v>-15906</c:v>
                </c:pt>
                <c:pt idx="977">
                  <c:v>-16899</c:v>
                </c:pt>
                <c:pt idx="978">
                  <c:v>-16703</c:v>
                </c:pt>
                <c:pt idx="979">
                  <c:v>-15832</c:v>
                </c:pt>
                <c:pt idx="980">
                  <c:v>-17188</c:v>
                </c:pt>
                <c:pt idx="981">
                  <c:v>-16267</c:v>
                </c:pt>
                <c:pt idx="982">
                  <c:v>-17024</c:v>
                </c:pt>
                <c:pt idx="983">
                  <c:v>-16234</c:v>
                </c:pt>
                <c:pt idx="984">
                  <c:v>-15584</c:v>
                </c:pt>
                <c:pt idx="985">
                  <c:v>-17658</c:v>
                </c:pt>
                <c:pt idx="986">
                  <c:v>-15591</c:v>
                </c:pt>
                <c:pt idx="987">
                  <c:v>-16312</c:v>
                </c:pt>
                <c:pt idx="988">
                  <c:v>-16374</c:v>
                </c:pt>
                <c:pt idx="989">
                  <c:v>-15733</c:v>
                </c:pt>
                <c:pt idx="990">
                  <c:v>-16377</c:v>
                </c:pt>
                <c:pt idx="991">
                  <c:v>-17203</c:v>
                </c:pt>
                <c:pt idx="992">
                  <c:v>-16633</c:v>
                </c:pt>
                <c:pt idx="993">
                  <c:v>-16755</c:v>
                </c:pt>
                <c:pt idx="994">
                  <c:v>-16757</c:v>
                </c:pt>
                <c:pt idx="995">
                  <c:v>-16885</c:v>
                </c:pt>
                <c:pt idx="996">
                  <c:v>-16136</c:v>
                </c:pt>
                <c:pt idx="997">
                  <c:v>-16619</c:v>
                </c:pt>
                <c:pt idx="998">
                  <c:v>-15906</c:v>
                </c:pt>
                <c:pt idx="999">
                  <c:v>-17074</c:v>
                </c:pt>
                <c:pt idx="1000">
                  <c:v>-17123</c:v>
                </c:pt>
                <c:pt idx="1001">
                  <c:v>-15584</c:v>
                </c:pt>
                <c:pt idx="1002">
                  <c:v>-16976</c:v>
                </c:pt>
                <c:pt idx="1003">
                  <c:v>-16574</c:v>
                </c:pt>
                <c:pt idx="1004">
                  <c:v>-15656</c:v>
                </c:pt>
                <c:pt idx="1005">
                  <c:v>-16491</c:v>
                </c:pt>
                <c:pt idx="1006">
                  <c:v>-16574</c:v>
                </c:pt>
                <c:pt idx="1007">
                  <c:v>-16754</c:v>
                </c:pt>
                <c:pt idx="1008">
                  <c:v>-17114</c:v>
                </c:pt>
                <c:pt idx="1009">
                  <c:v>-16346</c:v>
                </c:pt>
                <c:pt idx="1010">
                  <c:v>-16627</c:v>
                </c:pt>
                <c:pt idx="1011">
                  <c:v>-16310</c:v>
                </c:pt>
                <c:pt idx="1012">
                  <c:v>-17033</c:v>
                </c:pt>
                <c:pt idx="1013">
                  <c:v>-16774</c:v>
                </c:pt>
                <c:pt idx="1014">
                  <c:v>-16118</c:v>
                </c:pt>
                <c:pt idx="1015">
                  <c:v>-16649</c:v>
                </c:pt>
                <c:pt idx="1016">
                  <c:v>-16597</c:v>
                </c:pt>
                <c:pt idx="1017">
                  <c:v>-15759</c:v>
                </c:pt>
                <c:pt idx="1018">
                  <c:v>-16828</c:v>
                </c:pt>
                <c:pt idx="1019">
                  <c:v>-16080</c:v>
                </c:pt>
                <c:pt idx="1020">
                  <c:v>-16764</c:v>
                </c:pt>
                <c:pt idx="1021">
                  <c:v>-16133</c:v>
                </c:pt>
                <c:pt idx="1022">
                  <c:v>-16218</c:v>
                </c:pt>
                <c:pt idx="1023">
                  <c:v>-16799</c:v>
                </c:pt>
                <c:pt idx="1024">
                  <c:v>-15920</c:v>
                </c:pt>
                <c:pt idx="1025">
                  <c:v>-17491</c:v>
                </c:pt>
                <c:pt idx="1026">
                  <c:v>-15864</c:v>
                </c:pt>
                <c:pt idx="1027">
                  <c:v>-16392</c:v>
                </c:pt>
                <c:pt idx="1028">
                  <c:v>-16955</c:v>
                </c:pt>
                <c:pt idx="1029">
                  <c:v>-15921</c:v>
                </c:pt>
                <c:pt idx="1030">
                  <c:v>-16725</c:v>
                </c:pt>
                <c:pt idx="1031">
                  <c:v>-16583</c:v>
                </c:pt>
                <c:pt idx="1032">
                  <c:v>-16247</c:v>
                </c:pt>
                <c:pt idx="1033">
                  <c:v>-16957</c:v>
                </c:pt>
                <c:pt idx="1034">
                  <c:v>-15656</c:v>
                </c:pt>
                <c:pt idx="1035">
                  <c:v>-15356</c:v>
                </c:pt>
                <c:pt idx="1036">
                  <c:v>-17558</c:v>
                </c:pt>
                <c:pt idx="1037">
                  <c:v>-16937</c:v>
                </c:pt>
                <c:pt idx="1038">
                  <c:v>-15123</c:v>
                </c:pt>
                <c:pt idx="1039">
                  <c:v>-17730</c:v>
                </c:pt>
                <c:pt idx="1040">
                  <c:v>-14527</c:v>
                </c:pt>
                <c:pt idx="1041">
                  <c:v>-17393</c:v>
                </c:pt>
                <c:pt idx="1042">
                  <c:v>-18200</c:v>
                </c:pt>
                <c:pt idx="1043">
                  <c:v>-14348</c:v>
                </c:pt>
                <c:pt idx="1044">
                  <c:v>-17047</c:v>
                </c:pt>
                <c:pt idx="1045">
                  <c:v>-16015</c:v>
                </c:pt>
                <c:pt idx="1046">
                  <c:v>-16488</c:v>
                </c:pt>
                <c:pt idx="1047">
                  <c:v>-16628</c:v>
                </c:pt>
                <c:pt idx="1048">
                  <c:v>-17449</c:v>
                </c:pt>
                <c:pt idx="1049">
                  <c:v>-15735</c:v>
                </c:pt>
                <c:pt idx="1050">
                  <c:v>-17349</c:v>
                </c:pt>
                <c:pt idx="1051">
                  <c:v>-17118</c:v>
                </c:pt>
                <c:pt idx="1052">
                  <c:v>-15882</c:v>
                </c:pt>
                <c:pt idx="1053">
                  <c:v>-16434</c:v>
                </c:pt>
                <c:pt idx="1054">
                  <c:v>-16889</c:v>
                </c:pt>
                <c:pt idx="1055">
                  <c:v>-15593</c:v>
                </c:pt>
                <c:pt idx="1056">
                  <c:v>-16787</c:v>
                </c:pt>
                <c:pt idx="1057">
                  <c:v>-16377</c:v>
                </c:pt>
                <c:pt idx="1058">
                  <c:v>-16095</c:v>
                </c:pt>
                <c:pt idx="1059">
                  <c:v>-17678</c:v>
                </c:pt>
                <c:pt idx="1060">
                  <c:v>-15267</c:v>
                </c:pt>
                <c:pt idx="1061">
                  <c:v>-15810</c:v>
                </c:pt>
                <c:pt idx="1062">
                  <c:v>-17394</c:v>
                </c:pt>
                <c:pt idx="1063">
                  <c:v>-15366</c:v>
                </c:pt>
                <c:pt idx="1064">
                  <c:v>-16966</c:v>
                </c:pt>
                <c:pt idx="1065">
                  <c:v>-15984</c:v>
                </c:pt>
                <c:pt idx="1066">
                  <c:v>-15788</c:v>
                </c:pt>
                <c:pt idx="1067">
                  <c:v>-16672</c:v>
                </c:pt>
                <c:pt idx="1068">
                  <c:v>-16357</c:v>
                </c:pt>
                <c:pt idx="1069">
                  <c:v>-14877</c:v>
                </c:pt>
                <c:pt idx="1070">
                  <c:v>-17804</c:v>
                </c:pt>
                <c:pt idx="1071">
                  <c:v>-15698</c:v>
                </c:pt>
                <c:pt idx="1072">
                  <c:v>-16626</c:v>
                </c:pt>
                <c:pt idx="1073">
                  <c:v>-17075</c:v>
                </c:pt>
                <c:pt idx="1074">
                  <c:v>-14996</c:v>
                </c:pt>
                <c:pt idx="1075">
                  <c:v>-17413</c:v>
                </c:pt>
                <c:pt idx="1076">
                  <c:v>-15756</c:v>
                </c:pt>
                <c:pt idx="1077">
                  <c:v>-15916</c:v>
                </c:pt>
                <c:pt idx="1078">
                  <c:v>-17051</c:v>
                </c:pt>
                <c:pt idx="1079">
                  <c:v>-15197</c:v>
                </c:pt>
                <c:pt idx="1080">
                  <c:v>-16007</c:v>
                </c:pt>
                <c:pt idx="1081">
                  <c:v>-17039</c:v>
                </c:pt>
                <c:pt idx="1082">
                  <c:v>-15651</c:v>
                </c:pt>
                <c:pt idx="1083">
                  <c:v>-17044</c:v>
                </c:pt>
                <c:pt idx="1084">
                  <c:v>-16265</c:v>
                </c:pt>
                <c:pt idx="1085">
                  <c:v>-15412</c:v>
                </c:pt>
                <c:pt idx="1086">
                  <c:v>-17051</c:v>
                </c:pt>
                <c:pt idx="1087">
                  <c:v>-16401</c:v>
                </c:pt>
                <c:pt idx="1088">
                  <c:v>-15162</c:v>
                </c:pt>
                <c:pt idx="1089">
                  <c:v>-18131</c:v>
                </c:pt>
                <c:pt idx="1090">
                  <c:v>-15321</c:v>
                </c:pt>
                <c:pt idx="1091">
                  <c:v>-15465</c:v>
                </c:pt>
                <c:pt idx="1092">
                  <c:v>-17931</c:v>
                </c:pt>
                <c:pt idx="1093">
                  <c:v>-15360</c:v>
                </c:pt>
                <c:pt idx="1094">
                  <c:v>-17219</c:v>
                </c:pt>
                <c:pt idx="1095">
                  <c:v>-16075</c:v>
                </c:pt>
                <c:pt idx="1096">
                  <c:v>-15802</c:v>
                </c:pt>
                <c:pt idx="1097">
                  <c:v>-17532</c:v>
                </c:pt>
                <c:pt idx="1098">
                  <c:v>-15407</c:v>
                </c:pt>
                <c:pt idx="1099">
                  <c:v>-16732</c:v>
                </c:pt>
                <c:pt idx="1100">
                  <c:v>-15753</c:v>
                </c:pt>
                <c:pt idx="1101">
                  <c:v>-17373</c:v>
                </c:pt>
                <c:pt idx="1102">
                  <c:v>-15552</c:v>
                </c:pt>
                <c:pt idx="1103">
                  <c:v>-17427</c:v>
                </c:pt>
                <c:pt idx="1104">
                  <c:v>-15219</c:v>
                </c:pt>
                <c:pt idx="1105">
                  <c:v>-17537</c:v>
                </c:pt>
                <c:pt idx="1106">
                  <c:v>-15874</c:v>
                </c:pt>
                <c:pt idx="1107">
                  <c:v>-14807</c:v>
                </c:pt>
                <c:pt idx="1108">
                  <c:v>-17913</c:v>
                </c:pt>
                <c:pt idx="1109">
                  <c:v>-14863</c:v>
                </c:pt>
                <c:pt idx="1110">
                  <c:v>-16373</c:v>
                </c:pt>
                <c:pt idx="1111">
                  <c:v>-16465</c:v>
                </c:pt>
                <c:pt idx="1112">
                  <c:v>-15761</c:v>
                </c:pt>
                <c:pt idx="1113">
                  <c:v>-16603</c:v>
                </c:pt>
                <c:pt idx="1114">
                  <c:v>-16314</c:v>
                </c:pt>
                <c:pt idx="1115">
                  <c:v>-16669</c:v>
                </c:pt>
                <c:pt idx="1116">
                  <c:v>-16099</c:v>
                </c:pt>
                <c:pt idx="1117">
                  <c:v>-16894</c:v>
                </c:pt>
                <c:pt idx="1118">
                  <c:v>-17011</c:v>
                </c:pt>
                <c:pt idx="1119">
                  <c:v>-15986</c:v>
                </c:pt>
                <c:pt idx="1120">
                  <c:v>-16078</c:v>
                </c:pt>
                <c:pt idx="1121">
                  <c:v>-16464</c:v>
                </c:pt>
                <c:pt idx="1122">
                  <c:v>-16425</c:v>
                </c:pt>
                <c:pt idx="1123">
                  <c:v>-15535</c:v>
                </c:pt>
                <c:pt idx="1124">
                  <c:v>-17061</c:v>
                </c:pt>
                <c:pt idx="1125">
                  <c:v>-16739</c:v>
                </c:pt>
                <c:pt idx="1126">
                  <c:v>-16435</c:v>
                </c:pt>
                <c:pt idx="1127">
                  <c:v>-15923</c:v>
                </c:pt>
                <c:pt idx="1128">
                  <c:v>-17001</c:v>
                </c:pt>
                <c:pt idx="1129">
                  <c:v>-15958</c:v>
                </c:pt>
                <c:pt idx="1130">
                  <c:v>-16321</c:v>
                </c:pt>
                <c:pt idx="1131">
                  <c:v>-15611</c:v>
                </c:pt>
                <c:pt idx="1132">
                  <c:v>-17430</c:v>
                </c:pt>
                <c:pt idx="1133">
                  <c:v>-14893</c:v>
                </c:pt>
                <c:pt idx="1134">
                  <c:v>-17288</c:v>
                </c:pt>
                <c:pt idx="1135">
                  <c:v>-16961</c:v>
                </c:pt>
                <c:pt idx="1136">
                  <c:v>-15178</c:v>
                </c:pt>
                <c:pt idx="1137">
                  <c:v>-17706</c:v>
                </c:pt>
                <c:pt idx="1138">
                  <c:v>-16312</c:v>
                </c:pt>
                <c:pt idx="1139">
                  <c:v>-15413</c:v>
                </c:pt>
                <c:pt idx="1140">
                  <c:v>-17386</c:v>
                </c:pt>
                <c:pt idx="1141">
                  <c:v>-16715</c:v>
                </c:pt>
                <c:pt idx="1142">
                  <c:v>-16005</c:v>
                </c:pt>
                <c:pt idx="1143">
                  <c:v>-17289</c:v>
                </c:pt>
                <c:pt idx="1144">
                  <c:v>-16725</c:v>
                </c:pt>
                <c:pt idx="1145">
                  <c:v>-16361</c:v>
                </c:pt>
                <c:pt idx="1146">
                  <c:v>-16204</c:v>
                </c:pt>
                <c:pt idx="1147">
                  <c:v>-17438</c:v>
                </c:pt>
                <c:pt idx="1148">
                  <c:v>-15862</c:v>
                </c:pt>
                <c:pt idx="1149">
                  <c:v>-17472</c:v>
                </c:pt>
                <c:pt idx="1150">
                  <c:v>-15307</c:v>
                </c:pt>
                <c:pt idx="1151">
                  <c:v>-17257</c:v>
                </c:pt>
                <c:pt idx="1152">
                  <c:v>-15493</c:v>
                </c:pt>
                <c:pt idx="1153">
                  <c:v>-17556</c:v>
                </c:pt>
                <c:pt idx="1154">
                  <c:v>-16906</c:v>
                </c:pt>
                <c:pt idx="1155">
                  <c:v>-16104</c:v>
                </c:pt>
                <c:pt idx="1156">
                  <c:v>-16759</c:v>
                </c:pt>
                <c:pt idx="1157">
                  <c:v>-16101</c:v>
                </c:pt>
                <c:pt idx="1158">
                  <c:v>-16822</c:v>
                </c:pt>
                <c:pt idx="1159">
                  <c:v>-16268</c:v>
                </c:pt>
                <c:pt idx="1160">
                  <c:v>-16352</c:v>
                </c:pt>
                <c:pt idx="1161">
                  <c:v>-17140</c:v>
                </c:pt>
                <c:pt idx="1162">
                  <c:v>-17036</c:v>
                </c:pt>
                <c:pt idx="1163">
                  <c:v>-16024</c:v>
                </c:pt>
                <c:pt idx="1164">
                  <c:v>-16554</c:v>
                </c:pt>
                <c:pt idx="1165">
                  <c:v>-16805</c:v>
                </c:pt>
                <c:pt idx="1166">
                  <c:v>-15648</c:v>
                </c:pt>
                <c:pt idx="1167">
                  <c:v>-16321</c:v>
                </c:pt>
                <c:pt idx="1168">
                  <c:v>-16651</c:v>
                </c:pt>
                <c:pt idx="1169">
                  <c:v>-16176</c:v>
                </c:pt>
                <c:pt idx="1170">
                  <c:v>-16230</c:v>
                </c:pt>
                <c:pt idx="1171">
                  <c:v>-17149</c:v>
                </c:pt>
                <c:pt idx="1172">
                  <c:v>-15368</c:v>
                </c:pt>
                <c:pt idx="1173">
                  <c:v>-16121</c:v>
                </c:pt>
                <c:pt idx="1174">
                  <c:v>-16702</c:v>
                </c:pt>
                <c:pt idx="1175">
                  <c:v>-16326</c:v>
                </c:pt>
                <c:pt idx="1176">
                  <c:v>-16471</c:v>
                </c:pt>
                <c:pt idx="1177">
                  <c:v>-16215</c:v>
                </c:pt>
                <c:pt idx="1178">
                  <c:v>-15311</c:v>
                </c:pt>
                <c:pt idx="1179">
                  <c:v>-17764</c:v>
                </c:pt>
                <c:pt idx="1180">
                  <c:v>-15622</c:v>
                </c:pt>
                <c:pt idx="1181">
                  <c:v>-17254</c:v>
                </c:pt>
                <c:pt idx="1182">
                  <c:v>-15969</c:v>
                </c:pt>
                <c:pt idx="1183">
                  <c:v>-16302</c:v>
                </c:pt>
                <c:pt idx="1184">
                  <c:v>-16777</c:v>
                </c:pt>
                <c:pt idx="1185">
                  <c:v>-16585</c:v>
                </c:pt>
                <c:pt idx="1186">
                  <c:v>-15647</c:v>
                </c:pt>
                <c:pt idx="1187">
                  <c:v>-16868</c:v>
                </c:pt>
                <c:pt idx="1188">
                  <c:v>-16325</c:v>
                </c:pt>
                <c:pt idx="1189">
                  <c:v>-16649</c:v>
                </c:pt>
                <c:pt idx="1190">
                  <c:v>-16543</c:v>
                </c:pt>
                <c:pt idx="1191">
                  <c:v>-15778</c:v>
                </c:pt>
                <c:pt idx="1192">
                  <c:v>-18456</c:v>
                </c:pt>
                <c:pt idx="1193">
                  <c:v>-14790</c:v>
                </c:pt>
                <c:pt idx="1194">
                  <c:v>-16652</c:v>
                </c:pt>
                <c:pt idx="1195">
                  <c:v>-16798</c:v>
                </c:pt>
                <c:pt idx="1196">
                  <c:v>-15659</c:v>
                </c:pt>
                <c:pt idx="1197">
                  <c:v>-16265</c:v>
                </c:pt>
                <c:pt idx="1198">
                  <c:v>-16892</c:v>
                </c:pt>
                <c:pt idx="1199">
                  <c:v>-16314</c:v>
                </c:pt>
                <c:pt idx="1200">
                  <c:v>-17011</c:v>
                </c:pt>
                <c:pt idx="1201">
                  <c:v>-16027</c:v>
                </c:pt>
                <c:pt idx="1202">
                  <c:v>-16806</c:v>
                </c:pt>
                <c:pt idx="1203">
                  <c:v>-15545</c:v>
                </c:pt>
                <c:pt idx="1204">
                  <c:v>-17682</c:v>
                </c:pt>
                <c:pt idx="1205">
                  <c:v>-17381</c:v>
                </c:pt>
                <c:pt idx="1206">
                  <c:v>-15590</c:v>
                </c:pt>
                <c:pt idx="1207">
                  <c:v>-17191</c:v>
                </c:pt>
                <c:pt idx="1208">
                  <c:v>-16595</c:v>
                </c:pt>
                <c:pt idx="1209">
                  <c:v>-16114</c:v>
                </c:pt>
                <c:pt idx="1210">
                  <c:v>-17281</c:v>
                </c:pt>
                <c:pt idx="1211">
                  <c:v>-15760</c:v>
                </c:pt>
                <c:pt idx="1212">
                  <c:v>-17248</c:v>
                </c:pt>
                <c:pt idx="1213">
                  <c:v>-17638</c:v>
                </c:pt>
                <c:pt idx="1214">
                  <c:v>-15364</c:v>
                </c:pt>
                <c:pt idx="1215">
                  <c:v>-17342</c:v>
                </c:pt>
                <c:pt idx="1216">
                  <c:v>-16492</c:v>
                </c:pt>
                <c:pt idx="1217">
                  <c:v>-16317</c:v>
                </c:pt>
                <c:pt idx="1218">
                  <c:v>-16690</c:v>
                </c:pt>
                <c:pt idx="1219">
                  <c:v>-16485</c:v>
                </c:pt>
                <c:pt idx="1220">
                  <c:v>-16126</c:v>
                </c:pt>
                <c:pt idx="1221">
                  <c:v>-16963</c:v>
                </c:pt>
                <c:pt idx="1222">
                  <c:v>-16633</c:v>
                </c:pt>
                <c:pt idx="1223">
                  <c:v>-15611</c:v>
                </c:pt>
                <c:pt idx="1224">
                  <c:v>-16010</c:v>
                </c:pt>
                <c:pt idx="1225">
                  <c:v>-16566</c:v>
                </c:pt>
                <c:pt idx="1226">
                  <c:v>-16007</c:v>
                </c:pt>
                <c:pt idx="1227">
                  <c:v>-16750</c:v>
                </c:pt>
                <c:pt idx="1228">
                  <c:v>-15910</c:v>
                </c:pt>
                <c:pt idx="1229">
                  <c:v>-15615</c:v>
                </c:pt>
                <c:pt idx="1230">
                  <c:v>-17173</c:v>
                </c:pt>
                <c:pt idx="1231">
                  <c:v>-15885</c:v>
                </c:pt>
                <c:pt idx="1232">
                  <c:v>-16913</c:v>
                </c:pt>
                <c:pt idx="1233">
                  <c:v>-16643</c:v>
                </c:pt>
                <c:pt idx="1234">
                  <c:v>-16598</c:v>
                </c:pt>
                <c:pt idx="1235">
                  <c:v>-16466</c:v>
                </c:pt>
                <c:pt idx="1236">
                  <c:v>-16879</c:v>
                </c:pt>
                <c:pt idx="1237">
                  <c:v>-15775</c:v>
                </c:pt>
                <c:pt idx="1238">
                  <c:v>-16323</c:v>
                </c:pt>
                <c:pt idx="1239">
                  <c:v>-17244</c:v>
                </c:pt>
                <c:pt idx="1240">
                  <c:v>-15865</c:v>
                </c:pt>
                <c:pt idx="1241">
                  <c:v>-17592</c:v>
                </c:pt>
                <c:pt idx="1242">
                  <c:v>-16856</c:v>
                </c:pt>
                <c:pt idx="1243">
                  <c:v>-15940</c:v>
                </c:pt>
                <c:pt idx="1244">
                  <c:v>-17555</c:v>
                </c:pt>
                <c:pt idx="1245">
                  <c:v>-17219</c:v>
                </c:pt>
                <c:pt idx="1246">
                  <c:v>-15546</c:v>
                </c:pt>
                <c:pt idx="1247">
                  <c:v>-17319</c:v>
                </c:pt>
                <c:pt idx="1248">
                  <c:v>-15619</c:v>
                </c:pt>
                <c:pt idx="1249">
                  <c:v>-16630</c:v>
                </c:pt>
                <c:pt idx="1250">
                  <c:v>-17549</c:v>
                </c:pt>
                <c:pt idx="1251">
                  <c:v>-15828</c:v>
                </c:pt>
                <c:pt idx="1252">
                  <c:v>-16659</c:v>
                </c:pt>
                <c:pt idx="1253">
                  <c:v>-17276</c:v>
                </c:pt>
                <c:pt idx="1254">
                  <c:v>-16003</c:v>
                </c:pt>
                <c:pt idx="1255">
                  <c:v>-16593</c:v>
                </c:pt>
                <c:pt idx="1256">
                  <c:v>-16389</c:v>
                </c:pt>
                <c:pt idx="1257">
                  <c:v>-16547</c:v>
                </c:pt>
                <c:pt idx="1258">
                  <c:v>-16143</c:v>
                </c:pt>
                <c:pt idx="1259">
                  <c:v>-17059</c:v>
                </c:pt>
                <c:pt idx="1260">
                  <c:v>-15779</c:v>
                </c:pt>
                <c:pt idx="1261">
                  <c:v>-16130</c:v>
                </c:pt>
                <c:pt idx="1262">
                  <c:v>-16218</c:v>
                </c:pt>
                <c:pt idx="1263">
                  <c:v>-16854</c:v>
                </c:pt>
                <c:pt idx="1264">
                  <c:v>-15793</c:v>
                </c:pt>
                <c:pt idx="1265">
                  <c:v>-16730</c:v>
                </c:pt>
                <c:pt idx="1266">
                  <c:v>-16801</c:v>
                </c:pt>
                <c:pt idx="1267">
                  <c:v>-16015</c:v>
                </c:pt>
                <c:pt idx="1268">
                  <c:v>-16908</c:v>
                </c:pt>
                <c:pt idx="1269">
                  <c:v>-16382</c:v>
                </c:pt>
                <c:pt idx="1270">
                  <c:v>-16765</c:v>
                </c:pt>
                <c:pt idx="1271">
                  <c:v>-16335</c:v>
                </c:pt>
                <c:pt idx="1272">
                  <c:v>-17753</c:v>
                </c:pt>
                <c:pt idx="1273">
                  <c:v>-15713</c:v>
                </c:pt>
                <c:pt idx="1274">
                  <c:v>-16661</c:v>
                </c:pt>
                <c:pt idx="1275">
                  <c:v>-16738</c:v>
                </c:pt>
                <c:pt idx="1276">
                  <c:v>-15882</c:v>
                </c:pt>
                <c:pt idx="1277">
                  <c:v>-16842</c:v>
                </c:pt>
                <c:pt idx="1278">
                  <c:v>-16326</c:v>
                </c:pt>
                <c:pt idx="1279">
                  <c:v>-16177</c:v>
                </c:pt>
                <c:pt idx="1280">
                  <c:v>-16414</c:v>
                </c:pt>
                <c:pt idx="1281">
                  <c:v>-16499</c:v>
                </c:pt>
                <c:pt idx="1282">
                  <c:v>-16377</c:v>
                </c:pt>
                <c:pt idx="1283">
                  <c:v>-17198</c:v>
                </c:pt>
                <c:pt idx="1284">
                  <c:v>-15448</c:v>
                </c:pt>
                <c:pt idx="1285">
                  <c:v>-16346</c:v>
                </c:pt>
                <c:pt idx="1286">
                  <c:v>-16449</c:v>
                </c:pt>
                <c:pt idx="1287">
                  <c:v>-15924</c:v>
                </c:pt>
                <c:pt idx="1288">
                  <c:v>-16873</c:v>
                </c:pt>
                <c:pt idx="1289">
                  <c:v>-16052</c:v>
                </c:pt>
                <c:pt idx="1290">
                  <c:v>-16445</c:v>
                </c:pt>
                <c:pt idx="1291">
                  <c:v>-16676</c:v>
                </c:pt>
                <c:pt idx="1292">
                  <c:v>-16375</c:v>
                </c:pt>
                <c:pt idx="1293">
                  <c:v>-16537</c:v>
                </c:pt>
                <c:pt idx="1294">
                  <c:v>-16691</c:v>
                </c:pt>
                <c:pt idx="1295">
                  <c:v>-15898</c:v>
                </c:pt>
                <c:pt idx="1296">
                  <c:v>-16856</c:v>
                </c:pt>
                <c:pt idx="1297">
                  <c:v>-16226</c:v>
                </c:pt>
                <c:pt idx="1298">
                  <c:v>-16418</c:v>
                </c:pt>
                <c:pt idx="1299">
                  <c:v>-16650</c:v>
                </c:pt>
                <c:pt idx="1300">
                  <c:v>-16163</c:v>
                </c:pt>
                <c:pt idx="1301">
                  <c:v>-16657</c:v>
                </c:pt>
                <c:pt idx="1302">
                  <c:v>-16098</c:v>
                </c:pt>
                <c:pt idx="1303">
                  <c:v>-16714</c:v>
                </c:pt>
                <c:pt idx="1304">
                  <c:v>-16536</c:v>
                </c:pt>
                <c:pt idx="1305">
                  <c:v>-16114</c:v>
                </c:pt>
                <c:pt idx="1306">
                  <c:v>-16999</c:v>
                </c:pt>
                <c:pt idx="1307">
                  <c:v>-16738</c:v>
                </c:pt>
                <c:pt idx="1308">
                  <c:v>-16507</c:v>
                </c:pt>
                <c:pt idx="1309">
                  <c:v>-16309</c:v>
                </c:pt>
                <c:pt idx="1310">
                  <c:v>-17163</c:v>
                </c:pt>
                <c:pt idx="1311">
                  <c:v>-15854</c:v>
                </c:pt>
                <c:pt idx="1312">
                  <c:v>-16678</c:v>
                </c:pt>
                <c:pt idx="1313">
                  <c:v>-16190</c:v>
                </c:pt>
                <c:pt idx="1314">
                  <c:v>-16758</c:v>
                </c:pt>
                <c:pt idx="1315">
                  <c:v>-16852</c:v>
                </c:pt>
                <c:pt idx="1316">
                  <c:v>-16611</c:v>
                </c:pt>
                <c:pt idx="1317">
                  <c:v>-16073</c:v>
                </c:pt>
                <c:pt idx="1318">
                  <c:v>-16196</c:v>
                </c:pt>
                <c:pt idx="1319">
                  <c:v>-16795</c:v>
                </c:pt>
                <c:pt idx="1320">
                  <c:v>-16325</c:v>
                </c:pt>
                <c:pt idx="1321">
                  <c:v>-16331</c:v>
                </c:pt>
                <c:pt idx="1322">
                  <c:v>-16666</c:v>
                </c:pt>
                <c:pt idx="1323">
                  <c:v>-15489</c:v>
                </c:pt>
                <c:pt idx="1324">
                  <c:v>-16794</c:v>
                </c:pt>
                <c:pt idx="1325">
                  <c:v>-16758</c:v>
                </c:pt>
                <c:pt idx="1326">
                  <c:v>-16852</c:v>
                </c:pt>
                <c:pt idx="1327">
                  <c:v>-16083</c:v>
                </c:pt>
                <c:pt idx="1328">
                  <c:v>-17189</c:v>
                </c:pt>
                <c:pt idx="1329">
                  <c:v>-16909</c:v>
                </c:pt>
                <c:pt idx="1330">
                  <c:v>-16144</c:v>
                </c:pt>
                <c:pt idx="1331">
                  <c:v>-16667</c:v>
                </c:pt>
                <c:pt idx="1332">
                  <c:v>-14737</c:v>
                </c:pt>
                <c:pt idx="1333">
                  <c:v>-18091</c:v>
                </c:pt>
                <c:pt idx="1334">
                  <c:v>-16927</c:v>
                </c:pt>
                <c:pt idx="1335">
                  <c:v>-16118</c:v>
                </c:pt>
                <c:pt idx="1336">
                  <c:v>-17051</c:v>
                </c:pt>
                <c:pt idx="1337">
                  <c:v>-16652</c:v>
                </c:pt>
                <c:pt idx="1338">
                  <c:v>-16412</c:v>
                </c:pt>
                <c:pt idx="1339">
                  <c:v>-16446</c:v>
                </c:pt>
                <c:pt idx="1340">
                  <c:v>-16169</c:v>
                </c:pt>
                <c:pt idx="1341">
                  <c:v>-16478</c:v>
                </c:pt>
                <c:pt idx="1342">
                  <c:v>-16405</c:v>
                </c:pt>
                <c:pt idx="1343">
                  <c:v>-15977</c:v>
                </c:pt>
                <c:pt idx="1344">
                  <c:v>-17035</c:v>
                </c:pt>
                <c:pt idx="1345">
                  <c:v>-17162</c:v>
                </c:pt>
                <c:pt idx="1346">
                  <c:v>-16011</c:v>
                </c:pt>
                <c:pt idx="1347">
                  <c:v>-16488</c:v>
                </c:pt>
                <c:pt idx="1348">
                  <c:v>-17390</c:v>
                </c:pt>
                <c:pt idx="1349">
                  <c:v>-15432</c:v>
                </c:pt>
                <c:pt idx="1350">
                  <c:v>-16890</c:v>
                </c:pt>
                <c:pt idx="1351">
                  <c:v>-16067</c:v>
                </c:pt>
                <c:pt idx="1352">
                  <c:v>-16298</c:v>
                </c:pt>
                <c:pt idx="1353">
                  <c:v>-16867</c:v>
                </c:pt>
                <c:pt idx="1354">
                  <c:v>-15874</c:v>
                </c:pt>
                <c:pt idx="1355">
                  <c:v>-16626</c:v>
                </c:pt>
                <c:pt idx="1356">
                  <c:v>-16983</c:v>
                </c:pt>
                <c:pt idx="1357">
                  <c:v>-15885</c:v>
                </c:pt>
                <c:pt idx="1358">
                  <c:v>-16996</c:v>
                </c:pt>
                <c:pt idx="1359">
                  <c:v>-17352</c:v>
                </c:pt>
                <c:pt idx="1360">
                  <c:v>-15512</c:v>
                </c:pt>
                <c:pt idx="1361">
                  <c:v>-17265</c:v>
                </c:pt>
                <c:pt idx="1362">
                  <c:v>-16827</c:v>
                </c:pt>
                <c:pt idx="1363">
                  <c:v>-16411</c:v>
                </c:pt>
                <c:pt idx="1364">
                  <c:v>-17170</c:v>
                </c:pt>
                <c:pt idx="1365">
                  <c:v>-16177</c:v>
                </c:pt>
                <c:pt idx="1366">
                  <c:v>-15954</c:v>
                </c:pt>
                <c:pt idx="1367">
                  <c:v>-16104</c:v>
                </c:pt>
                <c:pt idx="1368">
                  <c:v>-16241</c:v>
                </c:pt>
                <c:pt idx="1369">
                  <c:v>-17191</c:v>
                </c:pt>
                <c:pt idx="1370">
                  <c:v>-17529</c:v>
                </c:pt>
                <c:pt idx="1371">
                  <c:v>-15522</c:v>
                </c:pt>
                <c:pt idx="1372">
                  <c:v>-16587</c:v>
                </c:pt>
                <c:pt idx="1373">
                  <c:v>-16055</c:v>
                </c:pt>
                <c:pt idx="1374">
                  <c:v>-17046</c:v>
                </c:pt>
                <c:pt idx="1375">
                  <c:v>-15555</c:v>
                </c:pt>
                <c:pt idx="1376">
                  <c:v>-17624</c:v>
                </c:pt>
                <c:pt idx="1377">
                  <c:v>-15196</c:v>
                </c:pt>
                <c:pt idx="1378">
                  <c:v>-15384</c:v>
                </c:pt>
                <c:pt idx="1379">
                  <c:v>-17400</c:v>
                </c:pt>
                <c:pt idx="1380">
                  <c:v>-15512</c:v>
                </c:pt>
                <c:pt idx="1381">
                  <c:v>-15929</c:v>
                </c:pt>
                <c:pt idx="1382">
                  <c:v>-17098</c:v>
                </c:pt>
                <c:pt idx="1383">
                  <c:v>-15612</c:v>
                </c:pt>
                <c:pt idx="1384">
                  <c:v>-17102</c:v>
                </c:pt>
                <c:pt idx="1385">
                  <c:v>-15762</c:v>
                </c:pt>
                <c:pt idx="1386">
                  <c:v>-15784</c:v>
                </c:pt>
                <c:pt idx="1387">
                  <c:v>-17168</c:v>
                </c:pt>
                <c:pt idx="1388">
                  <c:v>-15996</c:v>
                </c:pt>
                <c:pt idx="1389">
                  <c:v>-16580</c:v>
                </c:pt>
                <c:pt idx="1390">
                  <c:v>-16670</c:v>
                </c:pt>
                <c:pt idx="1391">
                  <c:v>-15726</c:v>
                </c:pt>
                <c:pt idx="1392">
                  <c:v>-17063</c:v>
                </c:pt>
                <c:pt idx="1393">
                  <c:v>-16467</c:v>
                </c:pt>
                <c:pt idx="1394">
                  <c:v>-15627</c:v>
                </c:pt>
                <c:pt idx="1395">
                  <c:v>-17331</c:v>
                </c:pt>
                <c:pt idx="1396">
                  <c:v>-15871</c:v>
                </c:pt>
                <c:pt idx="1397">
                  <c:v>-16468</c:v>
                </c:pt>
                <c:pt idx="1398">
                  <c:v>-16298</c:v>
                </c:pt>
                <c:pt idx="1399">
                  <c:v>-16706</c:v>
                </c:pt>
                <c:pt idx="1400">
                  <c:v>-16117</c:v>
                </c:pt>
                <c:pt idx="1401">
                  <c:v>-16465</c:v>
                </c:pt>
                <c:pt idx="1402">
                  <c:v>-16443</c:v>
                </c:pt>
                <c:pt idx="1403">
                  <c:v>-15732</c:v>
                </c:pt>
                <c:pt idx="1404">
                  <c:v>-17690</c:v>
                </c:pt>
                <c:pt idx="1405">
                  <c:v>-16919</c:v>
                </c:pt>
                <c:pt idx="1406">
                  <c:v>-15655</c:v>
                </c:pt>
                <c:pt idx="1407">
                  <c:v>-18287</c:v>
                </c:pt>
                <c:pt idx="1408">
                  <c:v>-14792</c:v>
                </c:pt>
                <c:pt idx="1409">
                  <c:v>-17056</c:v>
                </c:pt>
                <c:pt idx="1410">
                  <c:v>-17075</c:v>
                </c:pt>
                <c:pt idx="1411">
                  <c:v>-15895</c:v>
                </c:pt>
                <c:pt idx="1412">
                  <c:v>-16401</c:v>
                </c:pt>
                <c:pt idx="1413">
                  <c:v>-17010</c:v>
                </c:pt>
                <c:pt idx="1414">
                  <c:v>-15954</c:v>
                </c:pt>
                <c:pt idx="1415">
                  <c:v>-16943</c:v>
                </c:pt>
                <c:pt idx="1416">
                  <c:v>-18113</c:v>
                </c:pt>
                <c:pt idx="1417">
                  <c:v>-15300</c:v>
                </c:pt>
                <c:pt idx="1418">
                  <c:v>-17164</c:v>
                </c:pt>
                <c:pt idx="1419">
                  <c:v>-16954</c:v>
                </c:pt>
                <c:pt idx="1420">
                  <c:v>-15873</c:v>
                </c:pt>
                <c:pt idx="1421">
                  <c:v>-16884</c:v>
                </c:pt>
                <c:pt idx="1422">
                  <c:v>-15401</c:v>
                </c:pt>
                <c:pt idx="1423">
                  <c:v>-16411</c:v>
                </c:pt>
                <c:pt idx="1424">
                  <c:v>-15638</c:v>
                </c:pt>
                <c:pt idx="1425">
                  <c:v>-17262</c:v>
                </c:pt>
                <c:pt idx="1426">
                  <c:v>-16654</c:v>
                </c:pt>
                <c:pt idx="1427">
                  <c:v>-16261</c:v>
                </c:pt>
                <c:pt idx="1428">
                  <c:v>-16595</c:v>
                </c:pt>
                <c:pt idx="1429">
                  <c:v>-16468</c:v>
                </c:pt>
                <c:pt idx="1430">
                  <c:v>-16279</c:v>
                </c:pt>
                <c:pt idx="1431">
                  <c:v>-16681</c:v>
                </c:pt>
                <c:pt idx="1432">
                  <c:v>-15460</c:v>
                </c:pt>
                <c:pt idx="1433">
                  <c:v>-16787</c:v>
                </c:pt>
                <c:pt idx="1434">
                  <c:v>-16553</c:v>
                </c:pt>
                <c:pt idx="1435">
                  <c:v>-16415</c:v>
                </c:pt>
                <c:pt idx="1436">
                  <c:v>-16448</c:v>
                </c:pt>
                <c:pt idx="1437">
                  <c:v>-15498</c:v>
                </c:pt>
                <c:pt idx="1438">
                  <c:v>-17373</c:v>
                </c:pt>
                <c:pt idx="1439">
                  <c:v>-15810</c:v>
                </c:pt>
                <c:pt idx="1440">
                  <c:v>-16874</c:v>
                </c:pt>
                <c:pt idx="1441">
                  <c:v>-16795</c:v>
                </c:pt>
                <c:pt idx="1442">
                  <c:v>-16910</c:v>
                </c:pt>
                <c:pt idx="1443">
                  <c:v>-15812</c:v>
                </c:pt>
                <c:pt idx="1444">
                  <c:v>-17041</c:v>
                </c:pt>
                <c:pt idx="1445">
                  <c:v>-16654</c:v>
                </c:pt>
                <c:pt idx="1446">
                  <c:v>-15401</c:v>
                </c:pt>
                <c:pt idx="1447">
                  <c:v>-16457</c:v>
                </c:pt>
                <c:pt idx="1448">
                  <c:v>-16180</c:v>
                </c:pt>
                <c:pt idx="1449">
                  <c:v>-15810</c:v>
                </c:pt>
                <c:pt idx="1450">
                  <c:v>-16990</c:v>
                </c:pt>
                <c:pt idx="1451">
                  <c:v>-16163</c:v>
                </c:pt>
                <c:pt idx="1452">
                  <c:v>-16277</c:v>
                </c:pt>
                <c:pt idx="1453">
                  <c:v>-16877</c:v>
                </c:pt>
                <c:pt idx="1454">
                  <c:v>-16149</c:v>
                </c:pt>
                <c:pt idx="1455">
                  <c:v>-15484</c:v>
                </c:pt>
                <c:pt idx="1456">
                  <c:v>-17238</c:v>
                </c:pt>
                <c:pt idx="1457">
                  <c:v>-15544</c:v>
                </c:pt>
                <c:pt idx="1458">
                  <c:v>-16879</c:v>
                </c:pt>
                <c:pt idx="1459">
                  <c:v>-16774</c:v>
                </c:pt>
                <c:pt idx="1460">
                  <c:v>-15733</c:v>
                </c:pt>
                <c:pt idx="1461">
                  <c:v>-16958</c:v>
                </c:pt>
                <c:pt idx="1462">
                  <c:v>-16123</c:v>
                </c:pt>
                <c:pt idx="1463">
                  <c:v>-15207</c:v>
                </c:pt>
                <c:pt idx="1464">
                  <c:v>-17621</c:v>
                </c:pt>
                <c:pt idx="1465">
                  <c:v>-15821</c:v>
                </c:pt>
                <c:pt idx="1466">
                  <c:v>-14893</c:v>
                </c:pt>
                <c:pt idx="1467">
                  <c:v>-18197</c:v>
                </c:pt>
                <c:pt idx="1468">
                  <c:v>-17398</c:v>
                </c:pt>
                <c:pt idx="1469">
                  <c:v>-15924</c:v>
                </c:pt>
                <c:pt idx="1470">
                  <c:v>-16995</c:v>
                </c:pt>
                <c:pt idx="1471">
                  <c:v>-16933</c:v>
                </c:pt>
                <c:pt idx="1472">
                  <c:v>-15830</c:v>
                </c:pt>
                <c:pt idx="1473">
                  <c:v>-17088</c:v>
                </c:pt>
                <c:pt idx="1474">
                  <c:v>-16804</c:v>
                </c:pt>
                <c:pt idx="1475">
                  <c:v>-15145</c:v>
                </c:pt>
                <c:pt idx="1476">
                  <c:v>-16879</c:v>
                </c:pt>
                <c:pt idx="1477">
                  <c:v>-16565</c:v>
                </c:pt>
                <c:pt idx="1478">
                  <c:v>-16090</c:v>
                </c:pt>
                <c:pt idx="1479">
                  <c:v>-16448</c:v>
                </c:pt>
                <c:pt idx="1480">
                  <c:v>-16433</c:v>
                </c:pt>
                <c:pt idx="1481">
                  <c:v>-15388</c:v>
                </c:pt>
                <c:pt idx="1482">
                  <c:v>-17321</c:v>
                </c:pt>
                <c:pt idx="1483">
                  <c:v>-16073</c:v>
                </c:pt>
                <c:pt idx="1484">
                  <c:v>-15939</c:v>
                </c:pt>
                <c:pt idx="1485">
                  <c:v>-16745</c:v>
                </c:pt>
                <c:pt idx="1486">
                  <c:v>-16786</c:v>
                </c:pt>
                <c:pt idx="1487">
                  <c:v>-15907</c:v>
                </c:pt>
                <c:pt idx="1488">
                  <c:v>-16924</c:v>
                </c:pt>
                <c:pt idx="1489">
                  <c:v>-16658</c:v>
                </c:pt>
                <c:pt idx="1490">
                  <c:v>-16091</c:v>
                </c:pt>
                <c:pt idx="1491">
                  <c:v>-16458</c:v>
                </c:pt>
                <c:pt idx="1492">
                  <c:v>-16677</c:v>
                </c:pt>
                <c:pt idx="1493">
                  <c:v>-15957</c:v>
                </c:pt>
                <c:pt idx="1494">
                  <c:v>-16211</c:v>
                </c:pt>
                <c:pt idx="1495">
                  <c:v>-16810</c:v>
                </c:pt>
                <c:pt idx="1496">
                  <c:v>-15984</c:v>
                </c:pt>
                <c:pt idx="1497">
                  <c:v>-16669</c:v>
                </c:pt>
                <c:pt idx="1498">
                  <c:v>-15888</c:v>
                </c:pt>
                <c:pt idx="1499">
                  <c:v>-17157</c:v>
                </c:pt>
                <c:pt idx="1500">
                  <c:v>-16130</c:v>
                </c:pt>
                <c:pt idx="1501">
                  <c:v>-17027</c:v>
                </c:pt>
                <c:pt idx="1502">
                  <c:v>-17094</c:v>
                </c:pt>
                <c:pt idx="1503">
                  <c:v>-16268</c:v>
                </c:pt>
                <c:pt idx="1504">
                  <c:v>-16893</c:v>
                </c:pt>
                <c:pt idx="1505">
                  <c:v>-16546</c:v>
                </c:pt>
                <c:pt idx="1506">
                  <c:v>-16966</c:v>
                </c:pt>
                <c:pt idx="1507">
                  <c:v>-15462</c:v>
                </c:pt>
                <c:pt idx="1508">
                  <c:v>-16020</c:v>
                </c:pt>
                <c:pt idx="1509">
                  <c:v>-16584</c:v>
                </c:pt>
                <c:pt idx="1510">
                  <c:v>-15842</c:v>
                </c:pt>
                <c:pt idx="1511">
                  <c:v>-16735</c:v>
                </c:pt>
                <c:pt idx="1512">
                  <c:v>-16117</c:v>
                </c:pt>
                <c:pt idx="1513">
                  <c:v>-16215</c:v>
                </c:pt>
                <c:pt idx="1514">
                  <c:v>-16454</c:v>
                </c:pt>
                <c:pt idx="1515">
                  <c:v>-16801</c:v>
                </c:pt>
                <c:pt idx="1516">
                  <c:v>-16803</c:v>
                </c:pt>
                <c:pt idx="1517">
                  <c:v>-15919</c:v>
                </c:pt>
                <c:pt idx="1518">
                  <c:v>-16869</c:v>
                </c:pt>
                <c:pt idx="1519">
                  <c:v>-16081</c:v>
                </c:pt>
                <c:pt idx="1520">
                  <c:v>-17204</c:v>
                </c:pt>
                <c:pt idx="1521">
                  <c:v>-15610</c:v>
                </c:pt>
                <c:pt idx="1522">
                  <c:v>-17045</c:v>
                </c:pt>
                <c:pt idx="1523">
                  <c:v>-16385</c:v>
                </c:pt>
                <c:pt idx="1524">
                  <c:v>-15958</c:v>
                </c:pt>
                <c:pt idx="1525">
                  <c:v>-17236</c:v>
                </c:pt>
                <c:pt idx="1526">
                  <c:v>-15693</c:v>
                </c:pt>
                <c:pt idx="1527">
                  <c:v>-16797</c:v>
                </c:pt>
                <c:pt idx="1528">
                  <c:v>-16498</c:v>
                </c:pt>
                <c:pt idx="1529">
                  <c:v>-15797</c:v>
                </c:pt>
                <c:pt idx="1530">
                  <c:v>-16777</c:v>
                </c:pt>
                <c:pt idx="1531">
                  <c:v>-16260</c:v>
                </c:pt>
                <c:pt idx="1532">
                  <c:v>-16372</c:v>
                </c:pt>
                <c:pt idx="1533">
                  <c:v>-16693</c:v>
                </c:pt>
                <c:pt idx="1534">
                  <c:v>-16243</c:v>
                </c:pt>
                <c:pt idx="1535">
                  <c:v>-15644</c:v>
                </c:pt>
                <c:pt idx="1536">
                  <c:v>-16983</c:v>
                </c:pt>
                <c:pt idx="1537">
                  <c:v>-16759</c:v>
                </c:pt>
                <c:pt idx="1538">
                  <c:v>-15957</c:v>
                </c:pt>
                <c:pt idx="1539">
                  <c:v>-16878</c:v>
                </c:pt>
                <c:pt idx="1540">
                  <c:v>-15950</c:v>
                </c:pt>
                <c:pt idx="1541">
                  <c:v>-16697</c:v>
                </c:pt>
                <c:pt idx="1542">
                  <c:v>-16759</c:v>
                </c:pt>
                <c:pt idx="1543">
                  <c:v>-16109</c:v>
                </c:pt>
                <c:pt idx="1544">
                  <c:v>-16801</c:v>
                </c:pt>
                <c:pt idx="1545">
                  <c:v>-16410</c:v>
                </c:pt>
                <c:pt idx="1546">
                  <c:v>-16178</c:v>
                </c:pt>
                <c:pt idx="1547">
                  <c:v>-16713</c:v>
                </c:pt>
                <c:pt idx="1548">
                  <c:v>-17500</c:v>
                </c:pt>
                <c:pt idx="1549">
                  <c:v>-15532</c:v>
                </c:pt>
                <c:pt idx="1550">
                  <c:v>-17162</c:v>
                </c:pt>
                <c:pt idx="1551">
                  <c:v>-16979</c:v>
                </c:pt>
                <c:pt idx="1552">
                  <c:v>-15849</c:v>
                </c:pt>
                <c:pt idx="1553">
                  <c:v>-16486</c:v>
                </c:pt>
                <c:pt idx="1554">
                  <c:v>-16832</c:v>
                </c:pt>
                <c:pt idx="1555">
                  <c:v>-16308</c:v>
                </c:pt>
                <c:pt idx="1556">
                  <c:v>-18440</c:v>
                </c:pt>
                <c:pt idx="1557">
                  <c:v>-14856</c:v>
                </c:pt>
                <c:pt idx="1558">
                  <c:v>-15336</c:v>
                </c:pt>
                <c:pt idx="1559">
                  <c:v>-17813</c:v>
                </c:pt>
                <c:pt idx="1560">
                  <c:v>-15662</c:v>
                </c:pt>
                <c:pt idx="1561">
                  <c:v>-17269</c:v>
                </c:pt>
                <c:pt idx="1562">
                  <c:v>-16386</c:v>
                </c:pt>
                <c:pt idx="1563">
                  <c:v>-16287</c:v>
                </c:pt>
                <c:pt idx="1564">
                  <c:v>-16653</c:v>
                </c:pt>
                <c:pt idx="1565">
                  <c:v>-16225</c:v>
                </c:pt>
                <c:pt idx="1566">
                  <c:v>-16446</c:v>
                </c:pt>
                <c:pt idx="1567">
                  <c:v>-15935</c:v>
                </c:pt>
                <c:pt idx="1568">
                  <c:v>-16717</c:v>
                </c:pt>
                <c:pt idx="1569">
                  <c:v>-16427</c:v>
                </c:pt>
                <c:pt idx="1570">
                  <c:v>-16412</c:v>
                </c:pt>
                <c:pt idx="1571">
                  <c:v>-17064</c:v>
                </c:pt>
                <c:pt idx="1572">
                  <c:v>-16396</c:v>
                </c:pt>
                <c:pt idx="1573">
                  <c:v>-16565</c:v>
                </c:pt>
                <c:pt idx="1574">
                  <c:v>-16456</c:v>
                </c:pt>
                <c:pt idx="1575">
                  <c:v>-16595</c:v>
                </c:pt>
                <c:pt idx="1576">
                  <c:v>-16113</c:v>
                </c:pt>
                <c:pt idx="1577">
                  <c:v>-17147</c:v>
                </c:pt>
                <c:pt idx="1578">
                  <c:v>-16063</c:v>
                </c:pt>
                <c:pt idx="1579">
                  <c:v>-15801</c:v>
                </c:pt>
                <c:pt idx="1580">
                  <c:v>-16906</c:v>
                </c:pt>
                <c:pt idx="1581">
                  <c:v>-16404</c:v>
                </c:pt>
                <c:pt idx="1582">
                  <c:v>-15808</c:v>
                </c:pt>
                <c:pt idx="1583">
                  <c:v>-17261</c:v>
                </c:pt>
                <c:pt idx="1584">
                  <c:v>-15709</c:v>
                </c:pt>
                <c:pt idx="1585">
                  <c:v>-16535</c:v>
                </c:pt>
                <c:pt idx="1586">
                  <c:v>-16590</c:v>
                </c:pt>
                <c:pt idx="1587">
                  <c:v>-16146</c:v>
                </c:pt>
                <c:pt idx="1588">
                  <c:v>-16977</c:v>
                </c:pt>
                <c:pt idx="1589">
                  <c:v>-15993</c:v>
                </c:pt>
                <c:pt idx="1590">
                  <c:v>-16247</c:v>
                </c:pt>
                <c:pt idx="1591">
                  <c:v>-16398</c:v>
                </c:pt>
                <c:pt idx="1592">
                  <c:v>-16585</c:v>
                </c:pt>
                <c:pt idx="1593">
                  <c:v>-16272</c:v>
                </c:pt>
                <c:pt idx="1594">
                  <c:v>-16603</c:v>
                </c:pt>
                <c:pt idx="1595">
                  <c:v>-16344</c:v>
                </c:pt>
                <c:pt idx="1596">
                  <c:v>-16690</c:v>
                </c:pt>
                <c:pt idx="1597">
                  <c:v>-15983</c:v>
                </c:pt>
                <c:pt idx="1598">
                  <c:v>-16158</c:v>
                </c:pt>
                <c:pt idx="1599">
                  <c:v>-16612</c:v>
                </c:pt>
                <c:pt idx="1600">
                  <c:v>-16555</c:v>
                </c:pt>
                <c:pt idx="1601">
                  <c:v>-16558</c:v>
                </c:pt>
                <c:pt idx="1602">
                  <c:v>-16359</c:v>
                </c:pt>
                <c:pt idx="1603">
                  <c:v>-16477</c:v>
                </c:pt>
                <c:pt idx="1604">
                  <c:v>-16161</c:v>
                </c:pt>
                <c:pt idx="1605">
                  <c:v>-17069</c:v>
                </c:pt>
                <c:pt idx="1606">
                  <c:v>-16457</c:v>
                </c:pt>
                <c:pt idx="1607">
                  <c:v>-16566</c:v>
                </c:pt>
                <c:pt idx="1608">
                  <c:v>-16211</c:v>
                </c:pt>
                <c:pt idx="1609">
                  <c:v>-15913</c:v>
                </c:pt>
                <c:pt idx="1610">
                  <c:v>-16742</c:v>
                </c:pt>
                <c:pt idx="1611">
                  <c:v>-16083</c:v>
                </c:pt>
                <c:pt idx="1612">
                  <c:v>-16501</c:v>
                </c:pt>
                <c:pt idx="1613">
                  <c:v>-16358</c:v>
                </c:pt>
                <c:pt idx="1614">
                  <c:v>-16088</c:v>
                </c:pt>
                <c:pt idx="1615">
                  <c:v>-16421</c:v>
                </c:pt>
                <c:pt idx="1616">
                  <c:v>-16787</c:v>
                </c:pt>
                <c:pt idx="1617">
                  <c:v>-17050</c:v>
                </c:pt>
                <c:pt idx="1618">
                  <c:v>-16147</c:v>
                </c:pt>
                <c:pt idx="1619">
                  <c:v>-16852</c:v>
                </c:pt>
                <c:pt idx="1620">
                  <c:v>-15817</c:v>
                </c:pt>
                <c:pt idx="1621">
                  <c:v>-16802</c:v>
                </c:pt>
                <c:pt idx="1622">
                  <c:v>-16099</c:v>
                </c:pt>
                <c:pt idx="1623">
                  <c:v>-16614</c:v>
                </c:pt>
                <c:pt idx="1624">
                  <c:v>-16528</c:v>
                </c:pt>
                <c:pt idx="1625">
                  <c:v>-16152</c:v>
                </c:pt>
                <c:pt idx="1626">
                  <c:v>-16531</c:v>
                </c:pt>
                <c:pt idx="1627">
                  <c:v>-16493</c:v>
                </c:pt>
                <c:pt idx="1628">
                  <c:v>-16764</c:v>
                </c:pt>
                <c:pt idx="1629">
                  <c:v>-15982</c:v>
                </c:pt>
                <c:pt idx="1630">
                  <c:v>-16615</c:v>
                </c:pt>
                <c:pt idx="1631">
                  <c:v>-15733</c:v>
                </c:pt>
                <c:pt idx="1632">
                  <c:v>-16940</c:v>
                </c:pt>
                <c:pt idx="1633">
                  <c:v>-16825</c:v>
                </c:pt>
                <c:pt idx="1634">
                  <c:v>-15871</c:v>
                </c:pt>
                <c:pt idx="1635">
                  <c:v>-17415</c:v>
                </c:pt>
                <c:pt idx="1636">
                  <c:v>-17535</c:v>
                </c:pt>
                <c:pt idx="1637">
                  <c:v>-15612</c:v>
                </c:pt>
                <c:pt idx="1638">
                  <c:v>-17116</c:v>
                </c:pt>
                <c:pt idx="1639">
                  <c:v>-17142</c:v>
                </c:pt>
                <c:pt idx="1640">
                  <c:v>-15789</c:v>
                </c:pt>
                <c:pt idx="1641">
                  <c:v>-16847</c:v>
                </c:pt>
                <c:pt idx="1642">
                  <c:v>-15995</c:v>
                </c:pt>
                <c:pt idx="1643">
                  <c:v>-16284</c:v>
                </c:pt>
                <c:pt idx="1644">
                  <c:v>-15831</c:v>
                </c:pt>
                <c:pt idx="1645">
                  <c:v>-16882</c:v>
                </c:pt>
                <c:pt idx="1646">
                  <c:v>-16440</c:v>
                </c:pt>
                <c:pt idx="1647">
                  <c:v>-17464</c:v>
                </c:pt>
                <c:pt idx="1648">
                  <c:v>-15917</c:v>
                </c:pt>
                <c:pt idx="1649">
                  <c:v>-16415</c:v>
                </c:pt>
                <c:pt idx="1650">
                  <c:v>-16301</c:v>
                </c:pt>
                <c:pt idx="1651">
                  <c:v>-16511</c:v>
                </c:pt>
                <c:pt idx="1652">
                  <c:v>-16717</c:v>
                </c:pt>
                <c:pt idx="1653">
                  <c:v>-15640</c:v>
                </c:pt>
                <c:pt idx="1654">
                  <c:v>-17572</c:v>
                </c:pt>
                <c:pt idx="1655">
                  <c:v>-17031</c:v>
                </c:pt>
                <c:pt idx="1656">
                  <c:v>-15663</c:v>
                </c:pt>
                <c:pt idx="1657">
                  <c:v>-17057</c:v>
                </c:pt>
                <c:pt idx="1658">
                  <c:v>-16023</c:v>
                </c:pt>
                <c:pt idx="1659">
                  <c:v>-16700</c:v>
                </c:pt>
                <c:pt idx="1660">
                  <c:v>-16057</c:v>
                </c:pt>
                <c:pt idx="1661">
                  <c:v>-15269</c:v>
                </c:pt>
                <c:pt idx="1662">
                  <c:v>-17270</c:v>
                </c:pt>
                <c:pt idx="1663">
                  <c:v>-16867</c:v>
                </c:pt>
                <c:pt idx="1664">
                  <c:v>-15184</c:v>
                </c:pt>
                <c:pt idx="1665">
                  <c:v>-18005</c:v>
                </c:pt>
                <c:pt idx="1666">
                  <c:v>-16357</c:v>
                </c:pt>
                <c:pt idx="1667">
                  <c:v>-15687</c:v>
                </c:pt>
                <c:pt idx="1668">
                  <c:v>-17743</c:v>
                </c:pt>
                <c:pt idx="1669">
                  <c:v>-15181</c:v>
                </c:pt>
                <c:pt idx="1670">
                  <c:v>-17135</c:v>
                </c:pt>
                <c:pt idx="1671">
                  <c:v>-17570</c:v>
                </c:pt>
                <c:pt idx="1672">
                  <c:v>-15640</c:v>
                </c:pt>
                <c:pt idx="1673">
                  <c:v>-17020</c:v>
                </c:pt>
                <c:pt idx="1674">
                  <c:v>-17010</c:v>
                </c:pt>
                <c:pt idx="1675">
                  <c:v>-16242</c:v>
                </c:pt>
                <c:pt idx="1676">
                  <c:v>-16718</c:v>
                </c:pt>
                <c:pt idx="1677">
                  <c:v>-16622</c:v>
                </c:pt>
                <c:pt idx="1678">
                  <c:v>-16171</c:v>
                </c:pt>
                <c:pt idx="1679">
                  <c:v>-17328</c:v>
                </c:pt>
                <c:pt idx="1680">
                  <c:v>-15632</c:v>
                </c:pt>
                <c:pt idx="1681">
                  <c:v>-17182</c:v>
                </c:pt>
                <c:pt idx="1682">
                  <c:v>-15960</c:v>
                </c:pt>
                <c:pt idx="1683">
                  <c:v>-16424</c:v>
                </c:pt>
                <c:pt idx="1684">
                  <c:v>-16866</c:v>
                </c:pt>
                <c:pt idx="1685">
                  <c:v>-15752</c:v>
                </c:pt>
                <c:pt idx="1686">
                  <c:v>-17326</c:v>
                </c:pt>
                <c:pt idx="1687">
                  <c:v>-16696</c:v>
                </c:pt>
                <c:pt idx="1688">
                  <c:v>-16224</c:v>
                </c:pt>
                <c:pt idx="1689">
                  <c:v>-16902</c:v>
                </c:pt>
                <c:pt idx="1690">
                  <c:v>-16407</c:v>
                </c:pt>
                <c:pt idx="1691">
                  <c:v>-16285</c:v>
                </c:pt>
                <c:pt idx="1692">
                  <c:v>-16692</c:v>
                </c:pt>
                <c:pt idx="1693">
                  <c:v>-16718</c:v>
                </c:pt>
                <c:pt idx="1694">
                  <c:v>-16047</c:v>
                </c:pt>
                <c:pt idx="1695">
                  <c:v>-16737</c:v>
                </c:pt>
                <c:pt idx="1696">
                  <c:v>-15570</c:v>
                </c:pt>
                <c:pt idx="1697">
                  <c:v>-17029</c:v>
                </c:pt>
                <c:pt idx="1698">
                  <c:v>-15809</c:v>
                </c:pt>
                <c:pt idx="1699">
                  <c:v>-17119</c:v>
                </c:pt>
                <c:pt idx="1700">
                  <c:v>-16129</c:v>
                </c:pt>
                <c:pt idx="1701">
                  <c:v>-17041</c:v>
                </c:pt>
                <c:pt idx="1702">
                  <c:v>-15685</c:v>
                </c:pt>
                <c:pt idx="1703">
                  <c:v>-16944</c:v>
                </c:pt>
                <c:pt idx="1704">
                  <c:v>-16008</c:v>
                </c:pt>
                <c:pt idx="1705">
                  <c:v>-16808</c:v>
                </c:pt>
                <c:pt idx="1706">
                  <c:v>-16041</c:v>
                </c:pt>
                <c:pt idx="1707">
                  <c:v>-16934</c:v>
                </c:pt>
                <c:pt idx="1708">
                  <c:v>-16396</c:v>
                </c:pt>
                <c:pt idx="1709">
                  <c:v>-16556</c:v>
                </c:pt>
                <c:pt idx="1710">
                  <c:v>-16413</c:v>
                </c:pt>
                <c:pt idx="1711">
                  <c:v>-17290</c:v>
                </c:pt>
                <c:pt idx="1712">
                  <c:v>-16115</c:v>
                </c:pt>
                <c:pt idx="1713">
                  <c:v>-16618</c:v>
                </c:pt>
                <c:pt idx="1714">
                  <c:v>-16578</c:v>
                </c:pt>
                <c:pt idx="1715">
                  <c:v>-15702</c:v>
                </c:pt>
                <c:pt idx="1716">
                  <c:v>-17466</c:v>
                </c:pt>
                <c:pt idx="1717">
                  <c:v>-15887</c:v>
                </c:pt>
                <c:pt idx="1718">
                  <c:v>-16716</c:v>
                </c:pt>
                <c:pt idx="1719">
                  <c:v>-17206</c:v>
                </c:pt>
                <c:pt idx="1720">
                  <c:v>-15222</c:v>
                </c:pt>
                <c:pt idx="1721">
                  <c:v>-16326</c:v>
                </c:pt>
                <c:pt idx="1722">
                  <c:v>-16620</c:v>
                </c:pt>
                <c:pt idx="1723">
                  <c:v>-16158</c:v>
                </c:pt>
                <c:pt idx="1724">
                  <c:v>-16946</c:v>
                </c:pt>
                <c:pt idx="1725">
                  <c:v>-16391</c:v>
                </c:pt>
                <c:pt idx="1726">
                  <c:v>-16275</c:v>
                </c:pt>
                <c:pt idx="1727">
                  <c:v>-17259</c:v>
                </c:pt>
                <c:pt idx="1728">
                  <c:v>-15859</c:v>
                </c:pt>
                <c:pt idx="1729">
                  <c:v>-15900</c:v>
                </c:pt>
                <c:pt idx="1730">
                  <c:v>-17038</c:v>
                </c:pt>
                <c:pt idx="1731">
                  <c:v>-16410</c:v>
                </c:pt>
                <c:pt idx="1732">
                  <c:v>-16578</c:v>
                </c:pt>
                <c:pt idx="1733">
                  <c:v>-16440</c:v>
                </c:pt>
                <c:pt idx="1734">
                  <c:v>-17001</c:v>
                </c:pt>
                <c:pt idx="1735">
                  <c:v>-16128</c:v>
                </c:pt>
                <c:pt idx="1736">
                  <c:v>-16232</c:v>
                </c:pt>
                <c:pt idx="1737">
                  <c:v>-16399</c:v>
                </c:pt>
                <c:pt idx="1738">
                  <c:v>-16596</c:v>
                </c:pt>
                <c:pt idx="1739">
                  <c:v>-16195</c:v>
                </c:pt>
                <c:pt idx="1740">
                  <c:v>-17165</c:v>
                </c:pt>
                <c:pt idx="1741">
                  <c:v>-15716</c:v>
                </c:pt>
                <c:pt idx="1742">
                  <c:v>-17290</c:v>
                </c:pt>
                <c:pt idx="1743">
                  <c:v>-17255</c:v>
                </c:pt>
                <c:pt idx="1744">
                  <c:v>-15935</c:v>
                </c:pt>
                <c:pt idx="1745">
                  <c:v>-17268</c:v>
                </c:pt>
                <c:pt idx="1746">
                  <c:v>-17213</c:v>
                </c:pt>
                <c:pt idx="1747">
                  <c:v>-15925</c:v>
                </c:pt>
                <c:pt idx="1748">
                  <c:v>-16738</c:v>
                </c:pt>
                <c:pt idx="1749">
                  <c:v>-16080</c:v>
                </c:pt>
                <c:pt idx="1750">
                  <c:v>-16750</c:v>
                </c:pt>
                <c:pt idx="1751">
                  <c:v>-16649</c:v>
                </c:pt>
                <c:pt idx="1752">
                  <c:v>-16087</c:v>
                </c:pt>
                <c:pt idx="1753">
                  <c:v>-16667</c:v>
                </c:pt>
                <c:pt idx="1754">
                  <c:v>-17022</c:v>
                </c:pt>
                <c:pt idx="1755">
                  <c:v>-15985</c:v>
                </c:pt>
                <c:pt idx="1756">
                  <c:v>-15938</c:v>
                </c:pt>
                <c:pt idx="1757">
                  <c:v>-16794</c:v>
                </c:pt>
                <c:pt idx="1758">
                  <c:v>-16278</c:v>
                </c:pt>
                <c:pt idx="1759">
                  <c:v>-16643</c:v>
                </c:pt>
                <c:pt idx="1760">
                  <c:v>-15823</c:v>
                </c:pt>
                <c:pt idx="1761">
                  <c:v>-16972</c:v>
                </c:pt>
                <c:pt idx="1762">
                  <c:v>-16546</c:v>
                </c:pt>
                <c:pt idx="1763">
                  <c:v>-16397</c:v>
                </c:pt>
                <c:pt idx="1764">
                  <c:v>-17350</c:v>
                </c:pt>
                <c:pt idx="1765">
                  <c:v>-15677</c:v>
                </c:pt>
                <c:pt idx="1766">
                  <c:v>-17106</c:v>
                </c:pt>
                <c:pt idx="1767">
                  <c:v>-16011</c:v>
                </c:pt>
                <c:pt idx="1768">
                  <c:v>-17073</c:v>
                </c:pt>
                <c:pt idx="1769">
                  <c:v>-17031</c:v>
                </c:pt>
                <c:pt idx="1770">
                  <c:v>-16128</c:v>
                </c:pt>
                <c:pt idx="1771">
                  <c:v>-16258</c:v>
                </c:pt>
                <c:pt idx="1772">
                  <c:v>-16610</c:v>
                </c:pt>
                <c:pt idx="1773">
                  <c:v>-16419</c:v>
                </c:pt>
                <c:pt idx="1774">
                  <c:v>-16498</c:v>
                </c:pt>
                <c:pt idx="1775">
                  <c:v>-16496</c:v>
                </c:pt>
                <c:pt idx="1776">
                  <c:v>-16406</c:v>
                </c:pt>
                <c:pt idx="1777">
                  <c:v>-16723</c:v>
                </c:pt>
                <c:pt idx="1778">
                  <c:v>-15888</c:v>
                </c:pt>
                <c:pt idx="1779">
                  <c:v>-17301</c:v>
                </c:pt>
                <c:pt idx="1780">
                  <c:v>-16255</c:v>
                </c:pt>
                <c:pt idx="1781">
                  <c:v>-17074</c:v>
                </c:pt>
                <c:pt idx="1782">
                  <c:v>-15516</c:v>
                </c:pt>
                <c:pt idx="1783">
                  <c:v>-17296</c:v>
                </c:pt>
                <c:pt idx="1784">
                  <c:v>-15172</c:v>
                </c:pt>
                <c:pt idx="1785">
                  <c:v>-15850</c:v>
                </c:pt>
                <c:pt idx="1786">
                  <c:v>-16790</c:v>
                </c:pt>
                <c:pt idx="1787">
                  <c:v>-15931</c:v>
                </c:pt>
                <c:pt idx="1788">
                  <c:v>-17211</c:v>
                </c:pt>
                <c:pt idx="1789">
                  <c:v>-15840</c:v>
                </c:pt>
                <c:pt idx="1790">
                  <c:v>-15986</c:v>
                </c:pt>
                <c:pt idx="1791">
                  <c:v>-17098</c:v>
                </c:pt>
                <c:pt idx="1792">
                  <c:v>-15796</c:v>
                </c:pt>
                <c:pt idx="1793">
                  <c:v>-16935</c:v>
                </c:pt>
                <c:pt idx="1794">
                  <c:v>-15716</c:v>
                </c:pt>
                <c:pt idx="1795">
                  <c:v>-16589</c:v>
                </c:pt>
                <c:pt idx="1796">
                  <c:v>-17023</c:v>
                </c:pt>
                <c:pt idx="1797">
                  <c:v>-16041</c:v>
                </c:pt>
                <c:pt idx="1798">
                  <c:v>-15433</c:v>
                </c:pt>
                <c:pt idx="1799">
                  <c:v>-16731</c:v>
                </c:pt>
                <c:pt idx="1800">
                  <c:v>-16907</c:v>
                </c:pt>
                <c:pt idx="1801">
                  <c:v>-16131</c:v>
                </c:pt>
                <c:pt idx="1802">
                  <c:v>-17150</c:v>
                </c:pt>
                <c:pt idx="1803">
                  <c:v>-16211</c:v>
                </c:pt>
                <c:pt idx="1804">
                  <c:v>-15910</c:v>
                </c:pt>
                <c:pt idx="1805">
                  <c:v>-16952</c:v>
                </c:pt>
                <c:pt idx="1806">
                  <c:v>-17201</c:v>
                </c:pt>
                <c:pt idx="1807">
                  <c:v>-15984</c:v>
                </c:pt>
                <c:pt idx="1808">
                  <c:v>-16727</c:v>
                </c:pt>
                <c:pt idx="1809">
                  <c:v>-17429</c:v>
                </c:pt>
                <c:pt idx="1810">
                  <c:v>-15113</c:v>
                </c:pt>
                <c:pt idx="1811">
                  <c:v>-17599</c:v>
                </c:pt>
                <c:pt idx="1812">
                  <c:v>-16238</c:v>
                </c:pt>
                <c:pt idx="1813">
                  <c:v>-15853</c:v>
                </c:pt>
                <c:pt idx="1814">
                  <c:v>-15873</c:v>
                </c:pt>
                <c:pt idx="1815">
                  <c:v>-16970</c:v>
                </c:pt>
                <c:pt idx="1816">
                  <c:v>-16325</c:v>
                </c:pt>
                <c:pt idx="1817">
                  <c:v>-17216</c:v>
                </c:pt>
                <c:pt idx="1818">
                  <c:v>-16291</c:v>
                </c:pt>
                <c:pt idx="1819">
                  <c:v>-16332</c:v>
                </c:pt>
                <c:pt idx="1820">
                  <c:v>-17783</c:v>
                </c:pt>
                <c:pt idx="1821">
                  <c:v>-15438</c:v>
                </c:pt>
                <c:pt idx="1822">
                  <c:v>-16091</c:v>
                </c:pt>
                <c:pt idx="1823">
                  <c:v>-16675</c:v>
                </c:pt>
                <c:pt idx="1824">
                  <c:v>-16139</c:v>
                </c:pt>
                <c:pt idx="1825">
                  <c:v>-16170</c:v>
                </c:pt>
                <c:pt idx="1826">
                  <c:v>-16545</c:v>
                </c:pt>
                <c:pt idx="1827">
                  <c:v>-16268</c:v>
                </c:pt>
                <c:pt idx="1828">
                  <c:v>-15962</c:v>
                </c:pt>
                <c:pt idx="1829">
                  <c:v>-17296</c:v>
                </c:pt>
                <c:pt idx="1830">
                  <c:v>-16379</c:v>
                </c:pt>
                <c:pt idx="1831">
                  <c:v>-16863</c:v>
                </c:pt>
                <c:pt idx="1832">
                  <c:v>-15605</c:v>
                </c:pt>
                <c:pt idx="1833">
                  <c:v>-16631</c:v>
                </c:pt>
                <c:pt idx="1834">
                  <c:v>-16014</c:v>
                </c:pt>
                <c:pt idx="1835">
                  <c:v>-16666</c:v>
                </c:pt>
                <c:pt idx="1836">
                  <c:v>-15464</c:v>
                </c:pt>
                <c:pt idx="1837">
                  <c:v>-17362</c:v>
                </c:pt>
                <c:pt idx="1838">
                  <c:v>-15982</c:v>
                </c:pt>
                <c:pt idx="1839">
                  <c:v>-16292</c:v>
                </c:pt>
                <c:pt idx="1840">
                  <c:v>-17173</c:v>
                </c:pt>
                <c:pt idx="1841">
                  <c:v>-15875</c:v>
                </c:pt>
                <c:pt idx="1842">
                  <c:v>-16448</c:v>
                </c:pt>
                <c:pt idx="1843">
                  <c:v>-16978</c:v>
                </c:pt>
                <c:pt idx="1844">
                  <c:v>-15994</c:v>
                </c:pt>
                <c:pt idx="1845">
                  <c:v>-16775</c:v>
                </c:pt>
                <c:pt idx="1846">
                  <c:v>-16043</c:v>
                </c:pt>
                <c:pt idx="1847">
                  <c:v>-16434</c:v>
                </c:pt>
                <c:pt idx="1848">
                  <c:v>-16109</c:v>
                </c:pt>
                <c:pt idx="1849">
                  <c:v>-16642</c:v>
                </c:pt>
                <c:pt idx="1850">
                  <c:v>-16595</c:v>
                </c:pt>
                <c:pt idx="1851">
                  <c:v>-15681</c:v>
                </c:pt>
                <c:pt idx="1852">
                  <c:v>-16159</c:v>
                </c:pt>
                <c:pt idx="1853">
                  <c:v>-16741</c:v>
                </c:pt>
                <c:pt idx="1854">
                  <c:v>-16357</c:v>
                </c:pt>
                <c:pt idx="1855">
                  <c:v>-16087</c:v>
                </c:pt>
                <c:pt idx="1856">
                  <c:v>-16955</c:v>
                </c:pt>
                <c:pt idx="1857">
                  <c:v>-16318</c:v>
                </c:pt>
                <c:pt idx="1858">
                  <c:v>-16936</c:v>
                </c:pt>
                <c:pt idx="1859">
                  <c:v>-16378</c:v>
                </c:pt>
                <c:pt idx="1860">
                  <c:v>-17194</c:v>
                </c:pt>
                <c:pt idx="1861">
                  <c:v>-16271</c:v>
                </c:pt>
                <c:pt idx="1862">
                  <c:v>-15882</c:v>
                </c:pt>
                <c:pt idx="1863">
                  <c:v>-17724</c:v>
                </c:pt>
                <c:pt idx="1864">
                  <c:v>-15127</c:v>
                </c:pt>
                <c:pt idx="1865">
                  <c:v>-17246</c:v>
                </c:pt>
                <c:pt idx="1866">
                  <c:v>-16881</c:v>
                </c:pt>
                <c:pt idx="1867">
                  <c:v>-15970</c:v>
                </c:pt>
                <c:pt idx="1868">
                  <c:v>-15870</c:v>
                </c:pt>
                <c:pt idx="1869">
                  <c:v>-16921</c:v>
                </c:pt>
                <c:pt idx="1870">
                  <c:v>-16131</c:v>
                </c:pt>
                <c:pt idx="1871">
                  <c:v>-15953</c:v>
                </c:pt>
                <c:pt idx="1872">
                  <c:v>-16938</c:v>
                </c:pt>
                <c:pt idx="1873">
                  <c:v>-16521</c:v>
                </c:pt>
                <c:pt idx="1874">
                  <c:v>-16952</c:v>
                </c:pt>
                <c:pt idx="1875">
                  <c:v>-16002</c:v>
                </c:pt>
                <c:pt idx="1876">
                  <c:v>-16263</c:v>
                </c:pt>
                <c:pt idx="1877">
                  <c:v>-16888</c:v>
                </c:pt>
                <c:pt idx="1878">
                  <c:v>-15493</c:v>
                </c:pt>
                <c:pt idx="1879">
                  <c:v>-16836</c:v>
                </c:pt>
                <c:pt idx="1880">
                  <c:v>-15782</c:v>
                </c:pt>
                <c:pt idx="1881">
                  <c:v>-16982</c:v>
                </c:pt>
                <c:pt idx="1882">
                  <c:v>-16918</c:v>
                </c:pt>
                <c:pt idx="1883">
                  <c:v>-15768</c:v>
                </c:pt>
                <c:pt idx="1884">
                  <c:v>-15893</c:v>
                </c:pt>
                <c:pt idx="1885">
                  <c:v>-16886</c:v>
                </c:pt>
                <c:pt idx="1886">
                  <c:v>-16191</c:v>
                </c:pt>
                <c:pt idx="1887">
                  <c:v>-16417</c:v>
                </c:pt>
                <c:pt idx="1888">
                  <c:v>-16491</c:v>
                </c:pt>
                <c:pt idx="1889">
                  <c:v>-16360</c:v>
                </c:pt>
                <c:pt idx="1890">
                  <c:v>-16206</c:v>
                </c:pt>
                <c:pt idx="1891">
                  <c:v>-16641</c:v>
                </c:pt>
                <c:pt idx="1892">
                  <c:v>-15252</c:v>
                </c:pt>
                <c:pt idx="1893">
                  <c:v>-17293</c:v>
                </c:pt>
                <c:pt idx="1894">
                  <c:v>-16092</c:v>
                </c:pt>
                <c:pt idx="1895">
                  <c:v>-16415</c:v>
                </c:pt>
                <c:pt idx="1896">
                  <c:v>-16633</c:v>
                </c:pt>
                <c:pt idx="1897">
                  <c:v>-16263</c:v>
                </c:pt>
                <c:pt idx="1898">
                  <c:v>-16358</c:v>
                </c:pt>
                <c:pt idx="1899">
                  <c:v>-16054</c:v>
                </c:pt>
                <c:pt idx="1900">
                  <c:v>-17055</c:v>
                </c:pt>
                <c:pt idx="1901">
                  <c:v>-16654</c:v>
                </c:pt>
                <c:pt idx="1902">
                  <c:v>-16390</c:v>
                </c:pt>
                <c:pt idx="1903">
                  <c:v>-16742</c:v>
                </c:pt>
                <c:pt idx="1904">
                  <c:v>-16493</c:v>
                </c:pt>
                <c:pt idx="1905">
                  <c:v>-16327</c:v>
                </c:pt>
                <c:pt idx="1906">
                  <c:v>-16437</c:v>
                </c:pt>
                <c:pt idx="1907">
                  <c:v>-15988</c:v>
                </c:pt>
                <c:pt idx="1908">
                  <c:v>-16450</c:v>
                </c:pt>
                <c:pt idx="1909">
                  <c:v>-16461</c:v>
                </c:pt>
                <c:pt idx="1910">
                  <c:v>-16254</c:v>
                </c:pt>
                <c:pt idx="1911">
                  <c:v>-15628</c:v>
                </c:pt>
                <c:pt idx="1912">
                  <c:v>-16898</c:v>
                </c:pt>
                <c:pt idx="1913">
                  <c:v>-15840</c:v>
                </c:pt>
                <c:pt idx="1914">
                  <c:v>-16137</c:v>
                </c:pt>
                <c:pt idx="1915">
                  <c:v>-16496</c:v>
                </c:pt>
                <c:pt idx="1916">
                  <c:v>-16278</c:v>
                </c:pt>
                <c:pt idx="1917">
                  <c:v>-15776</c:v>
                </c:pt>
                <c:pt idx="1918">
                  <c:v>-17812</c:v>
                </c:pt>
                <c:pt idx="1919">
                  <c:v>-15757</c:v>
                </c:pt>
                <c:pt idx="1920">
                  <c:v>-16887</c:v>
                </c:pt>
                <c:pt idx="1921">
                  <c:v>-16387</c:v>
                </c:pt>
                <c:pt idx="1922">
                  <c:v>-15605</c:v>
                </c:pt>
                <c:pt idx="1923">
                  <c:v>-17178</c:v>
                </c:pt>
                <c:pt idx="1924">
                  <c:v>-16514</c:v>
                </c:pt>
                <c:pt idx="1925">
                  <c:v>-16606</c:v>
                </c:pt>
                <c:pt idx="1926">
                  <c:v>-16286</c:v>
                </c:pt>
                <c:pt idx="1927">
                  <c:v>-16212</c:v>
                </c:pt>
                <c:pt idx="1928">
                  <c:v>-16976</c:v>
                </c:pt>
                <c:pt idx="1929">
                  <c:v>-16487</c:v>
                </c:pt>
                <c:pt idx="1930">
                  <c:v>-16022</c:v>
                </c:pt>
                <c:pt idx="1931">
                  <c:v>-16784</c:v>
                </c:pt>
                <c:pt idx="1932">
                  <c:v>-15700</c:v>
                </c:pt>
                <c:pt idx="1933">
                  <c:v>-16113</c:v>
                </c:pt>
                <c:pt idx="1934">
                  <c:v>-16912</c:v>
                </c:pt>
                <c:pt idx="1935">
                  <c:v>-15458</c:v>
                </c:pt>
                <c:pt idx="1936">
                  <c:v>-17261</c:v>
                </c:pt>
                <c:pt idx="1937">
                  <c:v>-15505</c:v>
                </c:pt>
                <c:pt idx="1938">
                  <c:v>-15676</c:v>
                </c:pt>
                <c:pt idx="1939">
                  <c:v>-17424</c:v>
                </c:pt>
                <c:pt idx="1940">
                  <c:v>-15857</c:v>
                </c:pt>
                <c:pt idx="1941">
                  <c:v>-16771</c:v>
                </c:pt>
                <c:pt idx="1942">
                  <c:v>-16460</c:v>
                </c:pt>
                <c:pt idx="1943">
                  <c:v>-16040</c:v>
                </c:pt>
                <c:pt idx="1944">
                  <c:v>-16964</c:v>
                </c:pt>
                <c:pt idx="1945">
                  <c:v>-16816</c:v>
                </c:pt>
                <c:pt idx="1946">
                  <c:v>-16141</c:v>
                </c:pt>
                <c:pt idx="1947">
                  <c:v>-16303</c:v>
                </c:pt>
                <c:pt idx="1948">
                  <c:v>-16217</c:v>
                </c:pt>
                <c:pt idx="1949">
                  <c:v>-16153</c:v>
                </c:pt>
                <c:pt idx="1950">
                  <c:v>-16558</c:v>
                </c:pt>
                <c:pt idx="1951">
                  <c:v>-16350</c:v>
                </c:pt>
                <c:pt idx="1952">
                  <c:v>-16778</c:v>
                </c:pt>
                <c:pt idx="1953">
                  <c:v>-15964</c:v>
                </c:pt>
                <c:pt idx="1954">
                  <c:v>-16940</c:v>
                </c:pt>
                <c:pt idx="1955">
                  <c:v>-16120</c:v>
                </c:pt>
                <c:pt idx="1956">
                  <c:v>-15477</c:v>
                </c:pt>
                <c:pt idx="1957">
                  <c:v>-17368</c:v>
                </c:pt>
                <c:pt idx="1958">
                  <c:v>-16125</c:v>
                </c:pt>
                <c:pt idx="1959">
                  <c:v>-16519</c:v>
                </c:pt>
                <c:pt idx="1960">
                  <c:v>-16087</c:v>
                </c:pt>
                <c:pt idx="1961">
                  <c:v>-16602</c:v>
                </c:pt>
                <c:pt idx="1962">
                  <c:v>-16141</c:v>
                </c:pt>
                <c:pt idx="1963">
                  <c:v>-16419</c:v>
                </c:pt>
                <c:pt idx="1964">
                  <c:v>-16327</c:v>
                </c:pt>
                <c:pt idx="1965">
                  <c:v>-16435</c:v>
                </c:pt>
                <c:pt idx="1966">
                  <c:v>-16305</c:v>
                </c:pt>
                <c:pt idx="1967">
                  <c:v>-16513</c:v>
                </c:pt>
                <c:pt idx="1968">
                  <c:v>-16434</c:v>
                </c:pt>
                <c:pt idx="1969">
                  <c:v>-15559</c:v>
                </c:pt>
                <c:pt idx="1970">
                  <c:v>-17387</c:v>
                </c:pt>
                <c:pt idx="1971">
                  <c:v>-15847</c:v>
                </c:pt>
                <c:pt idx="1972">
                  <c:v>-15046</c:v>
                </c:pt>
                <c:pt idx="1973">
                  <c:v>-18158</c:v>
                </c:pt>
                <c:pt idx="1974">
                  <c:v>-16363</c:v>
                </c:pt>
                <c:pt idx="1975">
                  <c:v>-16757</c:v>
                </c:pt>
                <c:pt idx="1976">
                  <c:v>-16262</c:v>
                </c:pt>
                <c:pt idx="1977">
                  <c:v>-15421</c:v>
                </c:pt>
                <c:pt idx="1978">
                  <c:v>-17071</c:v>
                </c:pt>
                <c:pt idx="1979">
                  <c:v>-16166</c:v>
                </c:pt>
                <c:pt idx="1980">
                  <c:v>-15776</c:v>
                </c:pt>
                <c:pt idx="1981">
                  <c:v>-17097</c:v>
                </c:pt>
                <c:pt idx="1982">
                  <c:v>-16849</c:v>
                </c:pt>
                <c:pt idx="1983">
                  <c:v>-16358</c:v>
                </c:pt>
                <c:pt idx="1984">
                  <c:v>-16493</c:v>
                </c:pt>
                <c:pt idx="1985">
                  <c:v>-17146</c:v>
                </c:pt>
                <c:pt idx="1986">
                  <c:v>-15916</c:v>
                </c:pt>
                <c:pt idx="1987">
                  <c:v>-16784</c:v>
                </c:pt>
                <c:pt idx="1988">
                  <c:v>-15570</c:v>
                </c:pt>
                <c:pt idx="1989">
                  <c:v>-16903</c:v>
                </c:pt>
                <c:pt idx="1990">
                  <c:v>-16140</c:v>
                </c:pt>
                <c:pt idx="1991">
                  <c:v>-16108</c:v>
                </c:pt>
                <c:pt idx="1992">
                  <c:v>-16983</c:v>
                </c:pt>
                <c:pt idx="1993">
                  <c:v>-16588</c:v>
                </c:pt>
                <c:pt idx="1994">
                  <c:v>-16178</c:v>
                </c:pt>
                <c:pt idx="1995">
                  <c:v>-16589</c:v>
                </c:pt>
                <c:pt idx="1996">
                  <c:v>-15912</c:v>
                </c:pt>
                <c:pt idx="1997">
                  <c:v>-16870</c:v>
                </c:pt>
                <c:pt idx="1998">
                  <c:v>-16128</c:v>
                </c:pt>
                <c:pt idx="1999">
                  <c:v>-16544</c:v>
                </c:pt>
                <c:pt idx="2000">
                  <c:v>-16670</c:v>
                </c:pt>
                <c:pt idx="2001">
                  <c:v>-16761</c:v>
                </c:pt>
                <c:pt idx="2002">
                  <c:v>-16944</c:v>
                </c:pt>
                <c:pt idx="2003">
                  <c:v>-15673</c:v>
                </c:pt>
                <c:pt idx="2004">
                  <c:v>-16141</c:v>
                </c:pt>
                <c:pt idx="2005">
                  <c:v>-17300</c:v>
                </c:pt>
                <c:pt idx="2006">
                  <c:v>-15360</c:v>
                </c:pt>
                <c:pt idx="2007">
                  <c:v>-17084</c:v>
                </c:pt>
                <c:pt idx="2008">
                  <c:v>-15740</c:v>
                </c:pt>
                <c:pt idx="2009">
                  <c:v>-16921</c:v>
                </c:pt>
                <c:pt idx="2010">
                  <c:v>-17701</c:v>
                </c:pt>
                <c:pt idx="2011">
                  <c:v>-15547</c:v>
                </c:pt>
                <c:pt idx="2012">
                  <c:v>-16102</c:v>
                </c:pt>
                <c:pt idx="2013">
                  <c:v>-16912</c:v>
                </c:pt>
                <c:pt idx="2014">
                  <c:v>-15661</c:v>
                </c:pt>
                <c:pt idx="2015">
                  <c:v>-16398</c:v>
                </c:pt>
                <c:pt idx="2016">
                  <c:v>-16151</c:v>
                </c:pt>
                <c:pt idx="2017">
                  <c:v>-16182</c:v>
                </c:pt>
                <c:pt idx="2018">
                  <c:v>-17595</c:v>
                </c:pt>
                <c:pt idx="2019">
                  <c:v>-15350</c:v>
                </c:pt>
                <c:pt idx="2020">
                  <c:v>-16687</c:v>
                </c:pt>
                <c:pt idx="2021">
                  <c:v>-16035</c:v>
                </c:pt>
                <c:pt idx="2022">
                  <c:v>-15842</c:v>
                </c:pt>
                <c:pt idx="2023">
                  <c:v>-17130</c:v>
                </c:pt>
                <c:pt idx="2024">
                  <c:v>-15780</c:v>
                </c:pt>
                <c:pt idx="2025">
                  <c:v>-15730</c:v>
                </c:pt>
                <c:pt idx="2026">
                  <c:v>-17361</c:v>
                </c:pt>
                <c:pt idx="2027">
                  <c:v>-15554</c:v>
                </c:pt>
                <c:pt idx="2028">
                  <c:v>-17670</c:v>
                </c:pt>
                <c:pt idx="2029">
                  <c:v>-15876</c:v>
                </c:pt>
                <c:pt idx="2030">
                  <c:v>-15517</c:v>
                </c:pt>
                <c:pt idx="2031">
                  <c:v>-17110</c:v>
                </c:pt>
                <c:pt idx="2032">
                  <c:v>-16118</c:v>
                </c:pt>
                <c:pt idx="2033">
                  <c:v>-16927</c:v>
                </c:pt>
                <c:pt idx="2034">
                  <c:v>-16281</c:v>
                </c:pt>
                <c:pt idx="2035">
                  <c:v>-16643</c:v>
                </c:pt>
                <c:pt idx="2036">
                  <c:v>-16212</c:v>
                </c:pt>
                <c:pt idx="2037">
                  <c:v>-16800</c:v>
                </c:pt>
                <c:pt idx="2038">
                  <c:v>-16392</c:v>
                </c:pt>
                <c:pt idx="2039">
                  <c:v>-16337</c:v>
                </c:pt>
                <c:pt idx="2040">
                  <c:v>-16931</c:v>
                </c:pt>
                <c:pt idx="2041">
                  <c:v>-15895</c:v>
                </c:pt>
                <c:pt idx="2042">
                  <c:v>-16738</c:v>
                </c:pt>
                <c:pt idx="2043">
                  <c:v>-17102</c:v>
                </c:pt>
                <c:pt idx="2044">
                  <c:v>-16068</c:v>
                </c:pt>
                <c:pt idx="2045">
                  <c:v>-16707</c:v>
                </c:pt>
                <c:pt idx="2046">
                  <c:v>-16692</c:v>
                </c:pt>
                <c:pt idx="2047">
                  <c:v>-16136</c:v>
                </c:pt>
                <c:pt idx="2048">
                  <c:v>-16859</c:v>
                </c:pt>
                <c:pt idx="2049">
                  <c:v>-16788</c:v>
                </c:pt>
                <c:pt idx="2050">
                  <c:v>-15584</c:v>
                </c:pt>
                <c:pt idx="2051">
                  <c:v>-17401</c:v>
                </c:pt>
                <c:pt idx="2052">
                  <c:v>-16053</c:v>
                </c:pt>
                <c:pt idx="2053">
                  <c:v>-16790</c:v>
                </c:pt>
                <c:pt idx="2054">
                  <c:v>-17058</c:v>
                </c:pt>
                <c:pt idx="2055">
                  <c:v>-15893</c:v>
                </c:pt>
                <c:pt idx="2056">
                  <c:v>-16907</c:v>
                </c:pt>
                <c:pt idx="2057">
                  <c:v>-16834</c:v>
                </c:pt>
                <c:pt idx="2058">
                  <c:v>-16154</c:v>
                </c:pt>
                <c:pt idx="2059">
                  <c:v>-16506</c:v>
                </c:pt>
                <c:pt idx="2060">
                  <c:v>-16670</c:v>
                </c:pt>
                <c:pt idx="2061">
                  <c:v>-16141</c:v>
                </c:pt>
                <c:pt idx="2062">
                  <c:v>-16405</c:v>
                </c:pt>
                <c:pt idx="2063">
                  <c:v>-16566</c:v>
                </c:pt>
                <c:pt idx="2064">
                  <c:v>-16291</c:v>
                </c:pt>
                <c:pt idx="2065">
                  <c:v>-16757</c:v>
                </c:pt>
                <c:pt idx="2066">
                  <c:v>-16186</c:v>
                </c:pt>
                <c:pt idx="2067">
                  <c:v>-16407</c:v>
                </c:pt>
                <c:pt idx="2068">
                  <c:v>-16538</c:v>
                </c:pt>
                <c:pt idx="2069">
                  <c:v>-16297</c:v>
                </c:pt>
                <c:pt idx="2070">
                  <c:v>-15403</c:v>
                </c:pt>
                <c:pt idx="2071">
                  <c:v>-17621</c:v>
                </c:pt>
                <c:pt idx="2072">
                  <c:v>-15443</c:v>
                </c:pt>
                <c:pt idx="2073">
                  <c:v>-16317</c:v>
                </c:pt>
                <c:pt idx="2074">
                  <c:v>-16820</c:v>
                </c:pt>
                <c:pt idx="2075">
                  <c:v>-16110</c:v>
                </c:pt>
                <c:pt idx="2076">
                  <c:v>-16604</c:v>
                </c:pt>
                <c:pt idx="2077">
                  <c:v>-16767</c:v>
                </c:pt>
                <c:pt idx="2078">
                  <c:v>-16325</c:v>
                </c:pt>
                <c:pt idx="2079">
                  <c:v>-16562</c:v>
                </c:pt>
                <c:pt idx="2080">
                  <c:v>-16319</c:v>
                </c:pt>
                <c:pt idx="2081">
                  <c:v>-15150</c:v>
                </c:pt>
                <c:pt idx="2082">
                  <c:v>-17858</c:v>
                </c:pt>
                <c:pt idx="2083">
                  <c:v>-15147</c:v>
                </c:pt>
                <c:pt idx="2084">
                  <c:v>-16369</c:v>
                </c:pt>
                <c:pt idx="2085">
                  <c:v>-16891</c:v>
                </c:pt>
                <c:pt idx="2086">
                  <c:v>-16006</c:v>
                </c:pt>
                <c:pt idx="2087">
                  <c:v>-17239</c:v>
                </c:pt>
                <c:pt idx="2088">
                  <c:v>-15503</c:v>
                </c:pt>
                <c:pt idx="2089">
                  <c:v>-15688</c:v>
                </c:pt>
                <c:pt idx="2090">
                  <c:v>-16886</c:v>
                </c:pt>
                <c:pt idx="2091">
                  <c:v>-16258</c:v>
                </c:pt>
                <c:pt idx="2092">
                  <c:v>-16181</c:v>
                </c:pt>
                <c:pt idx="2093">
                  <c:v>-17215</c:v>
                </c:pt>
                <c:pt idx="2094">
                  <c:v>-16828</c:v>
                </c:pt>
                <c:pt idx="2095">
                  <c:v>-15803</c:v>
                </c:pt>
                <c:pt idx="2096">
                  <c:v>-17387</c:v>
                </c:pt>
                <c:pt idx="2097">
                  <c:v>-15855</c:v>
                </c:pt>
                <c:pt idx="2098">
                  <c:v>-16611</c:v>
                </c:pt>
                <c:pt idx="2099">
                  <c:v>-16934</c:v>
                </c:pt>
                <c:pt idx="2100">
                  <c:v>-16438</c:v>
                </c:pt>
                <c:pt idx="2101">
                  <c:v>-16289</c:v>
                </c:pt>
                <c:pt idx="2102">
                  <c:v>-17509</c:v>
                </c:pt>
                <c:pt idx="2103">
                  <c:v>-15279</c:v>
                </c:pt>
                <c:pt idx="2104">
                  <c:v>-17377</c:v>
                </c:pt>
                <c:pt idx="2105">
                  <c:v>-16995</c:v>
                </c:pt>
                <c:pt idx="2106">
                  <c:v>-15246</c:v>
                </c:pt>
                <c:pt idx="2107">
                  <c:v>-16960</c:v>
                </c:pt>
                <c:pt idx="2108">
                  <c:v>-16072</c:v>
                </c:pt>
                <c:pt idx="2109">
                  <c:v>-16389</c:v>
                </c:pt>
                <c:pt idx="2110">
                  <c:v>-17342</c:v>
                </c:pt>
                <c:pt idx="2111">
                  <c:v>-15542</c:v>
                </c:pt>
                <c:pt idx="2112">
                  <c:v>-17221</c:v>
                </c:pt>
                <c:pt idx="2113">
                  <c:v>-17413</c:v>
                </c:pt>
                <c:pt idx="2114">
                  <c:v>-16075</c:v>
                </c:pt>
                <c:pt idx="2115">
                  <c:v>-15730</c:v>
                </c:pt>
                <c:pt idx="2116">
                  <c:v>-17415</c:v>
                </c:pt>
                <c:pt idx="2117">
                  <c:v>-15946</c:v>
                </c:pt>
                <c:pt idx="2118">
                  <c:v>-16676</c:v>
                </c:pt>
                <c:pt idx="2119">
                  <c:v>-16444</c:v>
                </c:pt>
                <c:pt idx="2120">
                  <c:v>-16693</c:v>
                </c:pt>
                <c:pt idx="2121">
                  <c:v>-14457</c:v>
                </c:pt>
                <c:pt idx="2122">
                  <c:v>-18078</c:v>
                </c:pt>
                <c:pt idx="2123">
                  <c:v>-15185</c:v>
                </c:pt>
                <c:pt idx="2124">
                  <c:v>-15887</c:v>
                </c:pt>
                <c:pt idx="2125">
                  <c:v>-17462</c:v>
                </c:pt>
                <c:pt idx="2126">
                  <c:v>-16124</c:v>
                </c:pt>
                <c:pt idx="2127">
                  <c:v>-16733</c:v>
                </c:pt>
                <c:pt idx="2128">
                  <c:v>-16050</c:v>
                </c:pt>
                <c:pt idx="2129">
                  <c:v>-16457</c:v>
                </c:pt>
                <c:pt idx="2130">
                  <c:v>-16706</c:v>
                </c:pt>
                <c:pt idx="2131">
                  <c:v>-16361</c:v>
                </c:pt>
                <c:pt idx="2132">
                  <c:v>-16480</c:v>
                </c:pt>
                <c:pt idx="2133">
                  <c:v>-16580</c:v>
                </c:pt>
                <c:pt idx="2134">
                  <c:v>-16251</c:v>
                </c:pt>
                <c:pt idx="2135">
                  <c:v>-16573</c:v>
                </c:pt>
                <c:pt idx="2136">
                  <c:v>-16636</c:v>
                </c:pt>
                <c:pt idx="2137">
                  <c:v>-15957</c:v>
                </c:pt>
                <c:pt idx="2138">
                  <c:v>-17045</c:v>
                </c:pt>
                <c:pt idx="2139">
                  <c:v>-16166</c:v>
                </c:pt>
                <c:pt idx="2140">
                  <c:v>-16571</c:v>
                </c:pt>
                <c:pt idx="2141">
                  <c:v>-16764</c:v>
                </c:pt>
                <c:pt idx="2142">
                  <c:v>-15998</c:v>
                </c:pt>
                <c:pt idx="2143">
                  <c:v>-16503</c:v>
                </c:pt>
                <c:pt idx="2144">
                  <c:v>-16471</c:v>
                </c:pt>
                <c:pt idx="2145">
                  <c:v>-16985</c:v>
                </c:pt>
                <c:pt idx="2146">
                  <c:v>-16217</c:v>
                </c:pt>
                <c:pt idx="2147">
                  <c:v>-16303</c:v>
                </c:pt>
                <c:pt idx="2148">
                  <c:v>-16501</c:v>
                </c:pt>
                <c:pt idx="2149">
                  <c:v>-16810</c:v>
                </c:pt>
                <c:pt idx="2150">
                  <c:v>-16754</c:v>
                </c:pt>
                <c:pt idx="2151">
                  <c:v>-16274</c:v>
                </c:pt>
                <c:pt idx="2152">
                  <c:v>-16501</c:v>
                </c:pt>
                <c:pt idx="2153">
                  <c:v>-16951</c:v>
                </c:pt>
                <c:pt idx="2154">
                  <c:v>-16030</c:v>
                </c:pt>
                <c:pt idx="2155">
                  <c:v>-16775</c:v>
                </c:pt>
                <c:pt idx="2156">
                  <c:v>-17146</c:v>
                </c:pt>
                <c:pt idx="2157">
                  <c:v>-15994</c:v>
                </c:pt>
                <c:pt idx="2158">
                  <c:v>-17164</c:v>
                </c:pt>
                <c:pt idx="2159">
                  <c:v>-16279</c:v>
                </c:pt>
                <c:pt idx="2160">
                  <c:v>-16239</c:v>
                </c:pt>
                <c:pt idx="2161">
                  <c:v>-15669</c:v>
                </c:pt>
                <c:pt idx="2162">
                  <c:v>-16985</c:v>
                </c:pt>
                <c:pt idx="2163">
                  <c:v>-16195</c:v>
                </c:pt>
                <c:pt idx="2164">
                  <c:v>-16449</c:v>
                </c:pt>
                <c:pt idx="2165">
                  <c:v>-16478</c:v>
                </c:pt>
                <c:pt idx="2166">
                  <c:v>-16236</c:v>
                </c:pt>
                <c:pt idx="2167">
                  <c:v>-16437</c:v>
                </c:pt>
                <c:pt idx="2168">
                  <c:v>-16643</c:v>
                </c:pt>
                <c:pt idx="2169">
                  <c:v>-16503</c:v>
                </c:pt>
                <c:pt idx="2170">
                  <c:v>-15925</c:v>
                </c:pt>
                <c:pt idx="2171">
                  <c:v>-17044</c:v>
                </c:pt>
                <c:pt idx="2172">
                  <c:v>-15908</c:v>
                </c:pt>
                <c:pt idx="2173">
                  <c:v>-16083</c:v>
                </c:pt>
                <c:pt idx="2174">
                  <c:v>-17112</c:v>
                </c:pt>
                <c:pt idx="2175">
                  <c:v>-15498</c:v>
                </c:pt>
                <c:pt idx="2176">
                  <c:v>-15551</c:v>
                </c:pt>
                <c:pt idx="2177">
                  <c:v>-16898</c:v>
                </c:pt>
                <c:pt idx="2178">
                  <c:v>-16181</c:v>
                </c:pt>
                <c:pt idx="2179">
                  <c:v>-16958</c:v>
                </c:pt>
                <c:pt idx="2180">
                  <c:v>-16340</c:v>
                </c:pt>
                <c:pt idx="2181">
                  <c:v>-15620</c:v>
                </c:pt>
                <c:pt idx="2182">
                  <c:v>-17270</c:v>
                </c:pt>
                <c:pt idx="2183">
                  <c:v>-16085</c:v>
                </c:pt>
                <c:pt idx="2184">
                  <c:v>-16094</c:v>
                </c:pt>
                <c:pt idx="2185">
                  <c:v>-17105</c:v>
                </c:pt>
                <c:pt idx="2186">
                  <c:v>-15901</c:v>
                </c:pt>
                <c:pt idx="2187">
                  <c:v>-16672</c:v>
                </c:pt>
                <c:pt idx="2188">
                  <c:v>-16703</c:v>
                </c:pt>
                <c:pt idx="2189">
                  <c:v>-16167</c:v>
                </c:pt>
                <c:pt idx="2190">
                  <c:v>-16572</c:v>
                </c:pt>
                <c:pt idx="2191">
                  <c:v>-16127</c:v>
                </c:pt>
                <c:pt idx="2192">
                  <c:v>-16921</c:v>
                </c:pt>
                <c:pt idx="2193">
                  <c:v>-15628</c:v>
                </c:pt>
                <c:pt idx="2194">
                  <c:v>-17132</c:v>
                </c:pt>
                <c:pt idx="2195">
                  <c:v>-17263</c:v>
                </c:pt>
                <c:pt idx="2196">
                  <c:v>-15831</c:v>
                </c:pt>
                <c:pt idx="2197">
                  <c:v>-16473</c:v>
                </c:pt>
                <c:pt idx="2198">
                  <c:v>-16980</c:v>
                </c:pt>
                <c:pt idx="2199">
                  <c:v>-15732</c:v>
                </c:pt>
                <c:pt idx="2200">
                  <c:v>-16725</c:v>
                </c:pt>
                <c:pt idx="2201">
                  <c:v>-16439</c:v>
                </c:pt>
                <c:pt idx="2202">
                  <c:v>-16097</c:v>
                </c:pt>
                <c:pt idx="2203">
                  <c:v>-17052</c:v>
                </c:pt>
                <c:pt idx="2204">
                  <c:v>-15609</c:v>
                </c:pt>
                <c:pt idx="2205">
                  <c:v>-17293</c:v>
                </c:pt>
                <c:pt idx="2206">
                  <c:v>-17034</c:v>
                </c:pt>
                <c:pt idx="2207">
                  <c:v>-15938</c:v>
                </c:pt>
                <c:pt idx="2208">
                  <c:v>-16464</c:v>
                </c:pt>
                <c:pt idx="2209">
                  <c:v>-15740</c:v>
                </c:pt>
                <c:pt idx="2210">
                  <c:v>-17423</c:v>
                </c:pt>
                <c:pt idx="2211">
                  <c:v>-17004</c:v>
                </c:pt>
                <c:pt idx="2212">
                  <c:v>-15622</c:v>
                </c:pt>
                <c:pt idx="2213">
                  <c:v>-17246</c:v>
                </c:pt>
                <c:pt idx="2214">
                  <c:v>-16665</c:v>
                </c:pt>
                <c:pt idx="2215">
                  <c:v>-16368</c:v>
                </c:pt>
                <c:pt idx="2216">
                  <c:v>-16824</c:v>
                </c:pt>
                <c:pt idx="2217">
                  <c:v>-16011</c:v>
                </c:pt>
                <c:pt idx="2218">
                  <c:v>-16943</c:v>
                </c:pt>
                <c:pt idx="2219">
                  <c:v>-16811</c:v>
                </c:pt>
                <c:pt idx="2220">
                  <c:v>-16159</c:v>
                </c:pt>
                <c:pt idx="2221">
                  <c:v>-16840</c:v>
                </c:pt>
                <c:pt idx="2222">
                  <c:v>-16935</c:v>
                </c:pt>
                <c:pt idx="2223">
                  <c:v>-15490</c:v>
                </c:pt>
                <c:pt idx="2224">
                  <c:v>-17266</c:v>
                </c:pt>
                <c:pt idx="2225">
                  <c:v>-16135</c:v>
                </c:pt>
                <c:pt idx="2226">
                  <c:v>-16850</c:v>
                </c:pt>
                <c:pt idx="2227">
                  <c:v>-16421</c:v>
                </c:pt>
                <c:pt idx="2228">
                  <c:v>-16107</c:v>
                </c:pt>
                <c:pt idx="2229">
                  <c:v>-17512</c:v>
                </c:pt>
                <c:pt idx="2230">
                  <c:v>-15574</c:v>
                </c:pt>
                <c:pt idx="2231">
                  <c:v>-17492</c:v>
                </c:pt>
                <c:pt idx="2232">
                  <c:v>-16420</c:v>
                </c:pt>
                <c:pt idx="2233">
                  <c:v>-16759</c:v>
                </c:pt>
                <c:pt idx="2234">
                  <c:v>-16365</c:v>
                </c:pt>
                <c:pt idx="2235">
                  <c:v>-16218</c:v>
                </c:pt>
                <c:pt idx="2236">
                  <c:v>-17027</c:v>
                </c:pt>
                <c:pt idx="2237">
                  <c:v>-16220</c:v>
                </c:pt>
                <c:pt idx="2238">
                  <c:v>-16783</c:v>
                </c:pt>
                <c:pt idx="2239">
                  <c:v>-16199</c:v>
                </c:pt>
                <c:pt idx="2240">
                  <c:v>-16519</c:v>
                </c:pt>
                <c:pt idx="2241">
                  <c:v>-16331</c:v>
                </c:pt>
                <c:pt idx="2242">
                  <c:v>-16786</c:v>
                </c:pt>
                <c:pt idx="2243">
                  <c:v>-15653</c:v>
                </c:pt>
                <c:pt idx="2244">
                  <c:v>-16166</c:v>
                </c:pt>
                <c:pt idx="2245">
                  <c:v>-16679</c:v>
                </c:pt>
                <c:pt idx="2246">
                  <c:v>-15955</c:v>
                </c:pt>
                <c:pt idx="2247">
                  <c:v>-16906</c:v>
                </c:pt>
                <c:pt idx="2248">
                  <c:v>-16428</c:v>
                </c:pt>
                <c:pt idx="2249">
                  <c:v>-16545</c:v>
                </c:pt>
                <c:pt idx="2250">
                  <c:v>-16581</c:v>
                </c:pt>
                <c:pt idx="2251">
                  <c:v>-16372</c:v>
                </c:pt>
                <c:pt idx="2252">
                  <c:v>-16737</c:v>
                </c:pt>
                <c:pt idx="2253">
                  <c:v>-15993</c:v>
                </c:pt>
                <c:pt idx="2254">
                  <c:v>-16694</c:v>
                </c:pt>
                <c:pt idx="2255">
                  <c:v>-16481</c:v>
                </c:pt>
                <c:pt idx="2256">
                  <c:v>-16204</c:v>
                </c:pt>
                <c:pt idx="2257">
                  <c:v>-17504</c:v>
                </c:pt>
                <c:pt idx="2258">
                  <c:v>-15513</c:v>
                </c:pt>
                <c:pt idx="2259">
                  <c:v>-17305</c:v>
                </c:pt>
                <c:pt idx="2260">
                  <c:v>-15988</c:v>
                </c:pt>
                <c:pt idx="2261">
                  <c:v>-16705</c:v>
                </c:pt>
                <c:pt idx="2262">
                  <c:v>-17041</c:v>
                </c:pt>
                <c:pt idx="2263">
                  <c:v>-16320</c:v>
                </c:pt>
                <c:pt idx="2264">
                  <c:v>-16344</c:v>
                </c:pt>
                <c:pt idx="2265">
                  <c:v>-17093</c:v>
                </c:pt>
                <c:pt idx="2266">
                  <c:v>-15836</c:v>
                </c:pt>
                <c:pt idx="2267">
                  <c:v>-16964</c:v>
                </c:pt>
                <c:pt idx="2268">
                  <c:v>-16401</c:v>
                </c:pt>
                <c:pt idx="2269">
                  <c:v>-16204</c:v>
                </c:pt>
                <c:pt idx="2270">
                  <c:v>-16722</c:v>
                </c:pt>
                <c:pt idx="2271">
                  <c:v>-15835</c:v>
                </c:pt>
                <c:pt idx="2272">
                  <c:v>-17259</c:v>
                </c:pt>
                <c:pt idx="2273">
                  <c:v>-16873</c:v>
                </c:pt>
                <c:pt idx="2274">
                  <c:v>-16127</c:v>
                </c:pt>
                <c:pt idx="2275">
                  <c:v>-16681</c:v>
                </c:pt>
                <c:pt idx="2276">
                  <c:v>-17597</c:v>
                </c:pt>
                <c:pt idx="2277">
                  <c:v>-15337</c:v>
                </c:pt>
                <c:pt idx="2278">
                  <c:v>-17045</c:v>
                </c:pt>
                <c:pt idx="2279">
                  <c:v>-16303</c:v>
                </c:pt>
                <c:pt idx="2280">
                  <c:v>-16261</c:v>
                </c:pt>
                <c:pt idx="2281">
                  <c:v>-16925</c:v>
                </c:pt>
                <c:pt idx="2282">
                  <c:v>-16232</c:v>
                </c:pt>
                <c:pt idx="2283">
                  <c:v>-16523</c:v>
                </c:pt>
                <c:pt idx="2284">
                  <c:v>-17120</c:v>
                </c:pt>
                <c:pt idx="2285">
                  <c:v>-15800</c:v>
                </c:pt>
                <c:pt idx="2286">
                  <c:v>-16886</c:v>
                </c:pt>
                <c:pt idx="2287">
                  <c:v>-16018</c:v>
                </c:pt>
                <c:pt idx="2288">
                  <c:v>-16191</c:v>
                </c:pt>
                <c:pt idx="2289">
                  <c:v>-16934</c:v>
                </c:pt>
                <c:pt idx="2290">
                  <c:v>-15606</c:v>
                </c:pt>
                <c:pt idx="2291">
                  <c:v>-17267</c:v>
                </c:pt>
                <c:pt idx="2292">
                  <c:v>-16652</c:v>
                </c:pt>
                <c:pt idx="2293">
                  <c:v>-15464</c:v>
                </c:pt>
                <c:pt idx="2294">
                  <c:v>-17801</c:v>
                </c:pt>
                <c:pt idx="2295">
                  <c:v>-15832</c:v>
                </c:pt>
                <c:pt idx="2296">
                  <c:v>-16916</c:v>
                </c:pt>
                <c:pt idx="2297">
                  <c:v>-17197</c:v>
                </c:pt>
                <c:pt idx="2298">
                  <c:v>-15727</c:v>
                </c:pt>
                <c:pt idx="2299">
                  <c:v>-16782</c:v>
                </c:pt>
                <c:pt idx="2300">
                  <c:v>-17159</c:v>
                </c:pt>
                <c:pt idx="2301">
                  <c:v>-16257</c:v>
                </c:pt>
                <c:pt idx="2302">
                  <c:v>-15754</c:v>
                </c:pt>
                <c:pt idx="2303">
                  <c:v>-17429</c:v>
                </c:pt>
                <c:pt idx="2304">
                  <c:v>-15155</c:v>
                </c:pt>
                <c:pt idx="2305">
                  <c:v>-16165</c:v>
                </c:pt>
                <c:pt idx="2306">
                  <c:v>-16623</c:v>
                </c:pt>
                <c:pt idx="2307">
                  <c:v>-16133</c:v>
                </c:pt>
                <c:pt idx="2308">
                  <c:v>-16790</c:v>
                </c:pt>
                <c:pt idx="2309">
                  <c:v>-16547</c:v>
                </c:pt>
                <c:pt idx="2310">
                  <c:v>-15977</c:v>
                </c:pt>
                <c:pt idx="2311">
                  <c:v>-16842</c:v>
                </c:pt>
                <c:pt idx="2312">
                  <c:v>-16018</c:v>
                </c:pt>
                <c:pt idx="2313">
                  <c:v>-15389</c:v>
                </c:pt>
                <c:pt idx="2314">
                  <c:v>-17469</c:v>
                </c:pt>
                <c:pt idx="2315">
                  <c:v>-15963</c:v>
                </c:pt>
                <c:pt idx="2316">
                  <c:v>-16635</c:v>
                </c:pt>
                <c:pt idx="2317">
                  <c:v>-16576</c:v>
                </c:pt>
                <c:pt idx="2318">
                  <c:v>-16618</c:v>
                </c:pt>
                <c:pt idx="2319">
                  <c:v>-15962</c:v>
                </c:pt>
                <c:pt idx="2320">
                  <c:v>-16139</c:v>
                </c:pt>
                <c:pt idx="2321">
                  <c:v>-17505</c:v>
                </c:pt>
                <c:pt idx="2322">
                  <c:v>-16490</c:v>
                </c:pt>
                <c:pt idx="2323">
                  <c:v>-16693</c:v>
                </c:pt>
                <c:pt idx="2324">
                  <c:v>-18271</c:v>
                </c:pt>
                <c:pt idx="2325">
                  <c:v>-15494</c:v>
                </c:pt>
                <c:pt idx="2326">
                  <c:v>-16838</c:v>
                </c:pt>
                <c:pt idx="2327">
                  <c:v>-16479</c:v>
                </c:pt>
                <c:pt idx="2328">
                  <c:v>-16222</c:v>
                </c:pt>
                <c:pt idx="2329">
                  <c:v>-16297</c:v>
                </c:pt>
                <c:pt idx="2330">
                  <c:v>-15518</c:v>
                </c:pt>
                <c:pt idx="2331">
                  <c:v>-17323</c:v>
                </c:pt>
                <c:pt idx="2332">
                  <c:v>-15664</c:v>
                </c:pt>
                <c:pt idx="2333">
                  <c:v>-16098</c:v>
                </c:pt>
                <c:pt idx="2334">
                  <c:v>-16832</c:v>
                </c:pt>
                <c:pt idx="2335">
                  <c:v>-15829</c:v>
                </c:pt>
                <c:pt idx="2336">
                  <c:v>-17319</c:v>
                </c:pt>
                <c:pt idx="2337">
                  <c:v>-15763</c:v>
                </c:pt>
                <c:pt idx="2338">
                  <c:v>-16507</c:v>
                </c:pt>
                <c:pt idx="2339">
                  <c:v>-16570</c:v>
                </c:pt>
                <c:pt idx="2340">
                  <c:v>-16033</c:v>
                </c:pt>
                <c:pt idx="2341">
                  <c:v>-17269</c:v>
                </c:pt>
                <c:pt idx="2342">
                  <c:v>-15253</c:v>
                </c:pt>
                <c:pt idx="2343">
                  <c:v>-16357</c:v>
                </c:pt>
                <c:pt idx="2344">
                  <c:v>-16107</c:v>
                </c:pt>
                <c:pt idx="2345">
                  <c:v>-16197</c:v>
                </c:pt>
                <c:pt idx="2346">
                  <c:v>-16762</c:v>
                </c:pt>
                <c:pt idx="2347">
                  <c:v>-16437</c:v>
                </c:pt>
                <c:pt idx="2348">
                  <c:v>-16290</c:v>
                </c:pt>
                <c:pt idx="2349">
                  <c:v>-16994</c:v>
                </c:pt>
                <c:pt idx="2350">
                  <c:v>-16469</c:v>
                </c:pt>
                <c:pt idx="2351">
                  <c:v>-15725</c:v>
                </c:pt>
                <c:pt idx="2352">
                  <c:v>-16858</c:v>
                </c:pt>
                <c:pt idx="2353">
                  <c:v>-16807</c:v>
                </c:pt>
                <c:pt idx="2354">
                  <c:v>-16273</c:v>
                </c:pt>
                <c:pt idx="2355">
                  <c:v>-16804</c:v>
                </c:pt>
                <c:pt idx="2356">
                  <c:v>-16289</c:v>
                </c:pt>
                <c:pt idx="2357">
                  <c:v>-15742</c:v>
                </c:pt>
                <c:pt idx="2358">
                  <c:v>-17126</c:v>
                </c:pt>
                <c:pt idx="2359">
                  <c:v>-16707</c:v>
                </c:pt>
                <c:pt idx="2360">
                  <c:v>-15937</c:v>
                </c:pt>
                <c:pt idx="2361">
                  <c:v>-17187</c:v>
                </c:pt>
                <c:pt idx="2362">
                  <c:v>-16680</c:v>
                </c:pt>
                <c:pt idx="2363">
                  <c:v>-16179</c:v>
                </c:pt>
                <c:pt idx="2364">
                  <c:v>-16940</c:v>
                </c:pt>
                <c:pt idx="2365">
                  <c:v>-15746</c:v>
                </c:pt>
                <c:pt idx="2366">
                  <c:v>-16792</c:v>
                </c:pt>
                <c:pt idx="2367">
                  <c:v>-16760</c:v>
                </c:pt>
                <c:pt idx="2368">
                  <c:v>-16055</c:v>
                </c:pt>
                <c:pt idx="2369">
                  <c:v>-16948</c:v>
                </c:pt>
                <c:pt idx="2370">
                  <c:v>-16633</c:v>
                </c:pt>
                <c:pt idx="2371">
                  <c:v>-16458</c:v>
                </c:pt>
                <c:pt idx="2372">
                  <c:v>-16440</c:v>
                </c:pt>
                <c:pt idx="2373">
                  <c:v>-17300</c:v>
                </c:pt>
                <c:pt idx="2374">
                  <c:v>-15798</c:v>
                </c:pt>
                <c:pt idx="2375">
                  <c:v>-16635</c:v>
                </c:pt>
                <c:pt idx="2376">
                  <c:v>-16422</c:v>
                </c:pt>
                <c:pt idx="2377">
                  <c:v>-16211</c:v>
                </c:pt>
                <c:pt idx="2378">
                  <c:v>-16111</c:v>
                </c:pt>
                <c:pt idx="2379">
                  <c:v>-16626</c:v>
                </c:pt>
                <c:pt idx="2380">
                  <c:v>-16330</c:v>
                </c:pt>
                <c:pt idx="2381">
                  <c:v>-16774</c:v>
                </c:pt>
                <c:pt idx="2382">
                  <c:v>-16362</c:v>
                </c:pt>
                <c:pt idx="2383">
                  <c:v>-15960</c:v>
                </c:pt>
                <c:pt idx="2384">
                  <c:v>-16645</c:v>
                </c:pt>
                <c:pt idx="2385">
                  <c:v>-16464</c:v>
                </c:pt>
                <c:pt idx="2386">
                  <c:v>-15646</c:v>
                </c:pt>
                <c:pt idx="2387">
                  <c:v>-17208</c:v>
                </c:pt>
                <c:pt idx="2388">
                  <c:v>-15754</c:v>
                </c:pt>
                <c:pt idx="2389">
                  <c:v>-15717</c:v>
                </c:pt>
                <c:pt idx="2390">
                  <c:v>-17636</c:v>
                </c:pt>
                <c:pt idx="2391">
                  <c:v>-15583</c:v>
                </c:pt>
                <c:pt idx="2392">
                  <c:v>-16458</c:v>
                </c:pt>
                <c:pt idx="2393">
                  <c:v>-16623</c:v>
                </c:pt>
                <c:pt idx="2394">
                  <c:v>-15676</c:v>
                </c:pt>
                <c:pt idx="2395">
                  <c:v>-16548</c:v>
                </c:pt>
                <c:pt idx="2396">
                  <c:v>-16809</c:v>
                </c:pt>
                <c:pt idx="2397">
                  <c:v>-16371</c:v>
                </c:pt>
                <c:pt idx="2398">
                  <c:v>-16912</c:v>
                </c:pt>
                <c:pt idx="2399">
                  <c:v>-16056</c:v>
                </c:pt>
                <c:pt idx="2400">
                  <c:v>-16935</c:v>
                </c:pt>
                <c:pt idx="2401">
                  <c:v>-16074</c:v>
                </c:pt>
                <c:pt idx="2402">
                  <c:v>-17169</c:v>
                </c:pt>
                <c:pt idx="2403">
                  <c:v>-15343</c:v>
                </c:pt>
                <c:pt idx="2404">
                  <c:v>-17756</c:v>
                </c:pt>
                <c:pt idx="2405">
                  <c:v>-16708</c:v>
                </c:pt>
                <c:pt idx="2406">
                  <c:v>-16368</c:v>
                </c:pt>
                <c:pt idx="2407">
                  <c:v>-16666</c:v>
                </c:pt>
                <c:pt idx="2408">
                  <c:v>-16807</c:v>
                </c:pt>
                <c:pt idx="2409">
                  <c:v>-16185</c:v>
                </c:pt>
                <c:pt idx="2410">
                  <c:v>-17015</c:v>
                </c:pt>
                <c:pt idx="2411">
                  <c:v>-16042</c:v>
                </c:pt>
                <c:pt idx="2412">
                  <c:v>-16461</c:v>
                </c:pt>
                <c:pt idx="2413">
                  <c:v>-16469</c:v>
                </c:pt>
                <c:pt idx="2414">
                  <c:v>-16278</c:v>
                </c:pt>
                <c:pt idx="2415">
                  <c:v>-16010</c:v>
                </c:pt>
                <c:pt idx="2416">
                  <c:v>-16639</c:v>
                </c:pt>
                <c:pt idx="2417">
                  <c:v>-16372</c:v>
                </c:pt>
                <c:pt idx="2418">
                  <c:v>-15801</c:v>
                </c:pt>
                <c:pt idx="2419">
                  <c:v>-16837</c:v>
                </c:pt>
                <c:pt idx="2420">
                  <c:v>-16433</c:v>
                </c:pt>
                <c:pt idx="2421">
                  <c:v>-16246</c:v>
                </c:pt>
                <c:pt idx="2422">
                  <c:v>-16831</c:v>
                </c:pt>
                <c:pt idx="2423">
                  <c:v>-15890</c:v>
                </c:pt>
                <c:pt idx="2424">
                  <c:v>-16931</c:v>
                </c:pt>
                <c:pt idx="2425">
                  <c:v>-15897</c:v>
                </c:pt>
                <c:pt idx="2426">
                  <c:v>-16668</c:v>
                </c:pt>
                <c:pt idx="2427">
                  <c:v>-16836</c:v>
                </c:pt>
                <c:pt idx="2428">
                  <c:v>-15622</c:v>
                </c:pt>
                <c:pt idx="2429">
                  <c:v>-16319</c:v>
                </c:pt>
                <c:pt idx="2430">
                  <c:v>-16361</c:v>
                </c:pt>
                <c:pt idx="2431">
                  <c:v>-16767</c:v>
                </c:pt>
                <c:pt idx="2432">
                  <c:v>-16307</c:v>
                </c:pt>
                <c:pt idx="2433">
                  <c:v>-16559</c:v>
                </c:pt>
                <c:pt idx="2434">
                  <c:v>-15777</c:v>
                </c:pt>
                <c:pt idx="2435">
                  <c:v>-17304</c:v>
                </c:pt>
                <c:pt idx="2436">
                  <c:v>-17339</c:v>
                </c:pt>
                <c:pt idx="2437">
                  <c:v>-15654</c:v>
                </c:pt>
                <c:pt idx="2438">
                  <c:v>-17059</c:v>
                </c:pt>
                <c:pt idx="2439">
                  <c:v>-16140</c:v>
                </c:pt>
                <c:pt idx="2440">
                  <c:v>-17110</c:v>
                </c:pt>
                <c:pt idx="2441">
                  <c:v>-15766</c:v>
                </c:pt>
                <c:pt idx="2442">
                  <c:v>-16361</c:v>
                </c:pt>
                <c:pt idx="2443">
                  <c:v>-16580</c:v>
                </c:pt>
                <c:pt idx="2444">
                  <c:v>-16440</c:v>
                </c:pt>
                <c:pt idx="2445">
                  <c:v>-16620</c:v>
                </c:pt>
                <c:pt idx="2446">
                  <c:v>-16097</c:v>
                </c:pt>
                <c:pt idx="2447">
                  <c:v>-16002</c:v>
                </c:pt>
                <c:pt idx="2448">
                  <c:v>-16702</c:v>
                </c:pt>
                <c:pt idx="2449">
                  <c:v>-16211</c:v>
                </c:pt>
                <c:pt idx="2450">
                  <c:v>-15582</c:v>
                </c:pt>
                <c:pt idx="2451">
                  <c:v>-16816</c:v>
                </c:pt>
                <c:pt idx="2452">
                  <c:v>-16580</c:v>
                </c:pt>
                <c:pt idx="2453">
                  <c:v>-16193</c:v>
                </c:pt>
                <c:pt idx="2454">
                  <c:v>-16658</c:v>
                </c:pt>
                <c:pt idx="2455">
                  <c:v>-16826</c:v>
                </c:pt>
                <c:pt idx="2456">
                  <c:v>-16045</c:v>
                </c:pt>
                <c:pt idx="2457">
                  <c:v>-16664</c:v>
                </c:pt>
                <c:pt idx="2458">
                  <c:v>-16768</c:v>
                </c:pt>
                <c:pt idx="2459">
                  <c:v>-16568</c:v>
                </c:pt>
                <c:pt idx="2460">
                  <c:v>-16239</c:v>
                </c:pt>
                <c:pt idx="2461">
                  <c:v>-16507</c:v>
                </c:pt>
                <c:pt idx="2462">
                  <c:v>-16292</c:v>
                </c:pt>
                <c:pt idx="2463">
                  <c:v>-15901</c:v>
                </c:pt>
                <c:pt idx="2464">
                  <c:v>-16843</c:v>
                </c:pt>
                <c:pt idx="2465">
                  <c:v>-16711</c:v>
                </c:pt>
                <c:pt idx="2466">
                  <c:v>-16765</c:v>
                </c:pt>
                <c:pt idx="2467">
                  <c:v>-16044</c:v>
                </c:pt>
                <c:pt idx="2468">
                  <c:v>-16892</c:v>
                </c:pt>
                <c:pt idx="2469">
                  <c:v>-16594</c:v>
                </c:pt>
                <c:pt idx="2470">
                  <c:v>-16252</c:v>
                </c:pt>
                <c:pt idx="2471">
                  <c:v>-16433</c:v>
                </c:pt>
                <c:pt idx="2472">
                  <c:v>-15965</c:v>
                </c:pt>
                <c:pt idx="2473">
                  <c:v>-16455</c:v>
                </c:pt>
                <c:pt idx="2474">
                  <c:v>-16763</c:v>
                </c:pt>
                <c:pt idx="2475">
                  <c:v>-16779</c:v>
                </c:pt>
                <c:pt idx="2476">
                  <c:v>-16416</c:v>
                </c:pt>
                <c:pt idx="2477">
                  <c:v>-16357</c:v>
                </c:pt>
                <c:pt idx="2478">
                  <c:v>-16833</c:v>
                </c:pt>
                <c:pt idx="2479">
                  <c:v>-16235</c:v>
                </c:pt>
                <c:pt idx="2480">
                  <c:v>-16768</c:v>
                </c:pt>
                <c:pt idx="2481">
                  <c:v>-16063</c:v>
                </c:pt>
                <c:pt idx="2482">
                  <c:v>-16738</c:v>
                </c:pt>
                <c:pt idx="2483">
                  <c:v>-16398</c:v>
                </c:pt>
                <c:pt idx="2484">
                  <c:v>-17054</c:v>
                </c:pt>
                <c:pt idx="2485">
                  <c:v>-16164</c:v>
                </c:pt>
                <c:pt idx="2486">
                  <c:v>-16325</c:v>
                </c:pt>
                <c:pt idx="2487">
                  <c:v>-16576</c:v>
                </c:pt>
                <c:pt idx="2488">
                  <c:v>-15839</c:v>
                </c:pt>
                <c:pt idx="2489">
                  <c:v>-16801</c:v>
                </c:pt>
                <c:pt idx="2490">
                  <c:v>-16153</c:v>
                </c:pt>
                <c:pt idx="2491">
                  <c:v>-15763</c:v>
                </c:pt>
                <c:pt idx="2492">
                  <c:v>-16962</c:v>
                </c:pt>
                <c:pt idx="2493">
                  <c:v>-15806</c:v>
                </c:pt>
                <c:pt idx="2494">
                  <c:v>-15540</c:v>
                </c:pt>
                <c:pt idx="2495">
                  <c:v>-17665</c:v>
                </c:pt>
                <c:pt idx="2496">
                  <c:v>-15392</c:v>
                </c:pt>
                <c:pt idx="2497">
                  <c:v>-17183</c:v>
                </c:pt>
                <c:pt idx="2498">
                  <c:v>-16423</c:v>
                </c:pt>
                <c:pt idx="2499">
                  <c:v>-15397</c:v>
                </c:pt>
                <c:pt idx="2500">
                  <c:v>-16996</c:v>
                </c:pt>
                <c:pt idx="2501">
                  <c:v>-17613</c:v>
                </c:pt>
                <c:pt idx="2502">
                  <c:v>-15502</c:v>
                </c:pt>
                <c:pt idx="2503">
                  <c:v>-17063</c:v>
                </c:pt>
                <c:pt idx="2504">
                  <c:v>-16846</c:v>
                </c:pt>
                <c:pt idx="2505">
                  <c:v>-15125</c:v>
                </c:pt>
                <c:pt idx="2506">
                  <c:v>-16823</c:v>
                </c:pt>
                <c:pt idx="2507">
                  <c:v>-15752</c:v>
                </c:pt>
                <c:pt idx="2508">
                  <c:v>-17252</c:v>
                </c:pt>
                <c:pt idx="2509">
                  <c:v>-16899</c:v>
                </c:pt>
                <c:pt idx="2510">
                  <c:v>-15545</c:v>
                </c:pt>
                <c:pt idx="2511">
                  <c:v>-17766</c:v>
                </c:pt>
                <c:pt idx="2512">
                  <c:v>-17149</c:v>
                </c:pt>
                <c:pt idx="2513">
                  <c:v>-16168</c:v>
                </c:pt>
                <c:pt idx="2514">
                  <c:v>-17461</c:v>
                </c:pt>
                <c:pt idx="2515">
                  <c:v>-15993</c:v>
                </c:pt>
                <c:pt idx="2516">
                  <c:v>-16648</c:v>
                </c:pt>
                <c:pt idx="2517">
                  <c:v>-16639</c:v>
                </c:pt>
                <c:pt idx="2518">
                  <c:v>-16696</c:v>
                </c:pt>
                <c:pt idx="2519">
                  <c:v>-16064</c:v>
                </c:pt>
                <c:pt idx="2520">
                  <c:v>-16845</c:v>
                </c:pt>
                <c:pt idx="2521">
                  <c:v>-16390</c:v>
                </c:pt>
                <c:pt idx="2522">
                  <c:v>-16565</c:v>
                </c:pt>
                <c:pt idx="2523">
                  <c:v>-16224</c:v>
                </c:pt>
                <c:pt idx="2524">
                  <c:v>-17195</c:v>
                </c:pt>
                <c:pt idx="2525">
                  <c:v>-16312</c:v>
                </c:pt>
                <c:pt idx="2526">
                  <c:v>-16171</c:v>
                </c:pt>
                <c:pt idx="2527">
                  <c:v>-17069</c:v>
                </c:pt>
                <c:pt idx="2528">
                  <c:v>-15889</c:v>
                </c:pt>
                <c:pt idx="2529">
                  <c:v>-16526</c:v>
                </c:pt>
                <c:pt idx="2530">
                  <c:v>-17129</c:v>
                </c:pt>
                <c:pt idx="2531">
                  <c:v>-16226</c:v>
                </c:pt>
                <c:pt idx="2532">
                  <c:v>-16539</c:v>
                </c:pt>
                <c:pt idx="2533">
                  <c:v>-16940</c:v>
                </c:pt>
                <c:pt idx="2534">
                  <c:v>-15671</c:v>
                </c:pt>
                <c:pt idx="2535">
                  <c:v>-17020</c:v>
                </c:pt>
                <c:pt idx="2536">
                  <c:v>-16363</c:v>
                </c:pt>
                <c:pt idx="2537">
                  <c:v>-16075</c:v>
                </c:pt>
                <c:pt idx="2538">
                  <c:v>-17257</c:v>
                </c:pt>
                <c:pt idx="2539">
                  <c:v>-15566</c:v>
                </c:pt>
                <c:pt idx="2540">
                  <c:v>-17196</c:v>
                </c:pt>
                <c:pt idx="2541">
                  <c:v>-16371</c:v>
                </c:pt>
                <c:pt idx="2542">
                  <c:v>-16424</c:v>
                </c:pt>
                <c:pt idx="2543">
                  <c:v>-16188</c:v>
                </c:pt>
                <c:pt idx="2544">
                  <c:v>-16678</c:v>
                </c:pt>
                <c:pt idx="2545">
                  <c:v>-16559</c:v>
                </c:pt>
                <c:pt idx="2546">
                  <c:v>-16422</c:v>
                </c:pt>
                <c:pt idx="2547">
                  <c:v>-16177</c:v>
                </c:pt>
                <c:pt idx="2548">
                  <c:v>-17171</c:v>
                </c:pt>
                <c:pt idx="2549">
                  <c:v>-15916</c:v>
                </c:pt>
                <c:pt idx="2550">
                  <c:v>-16684</c:v>
                </c:pt>
                <c:pt idx="2551">
                  <c:v>-16959</c:v>
                </c:pt>
                <c:pt idx="2552">
                  <c:v>-15831</c:v>
                </c:pt>
                <c:pt idx="2553">
                  <c:v>-16621</c:v>
                </c:pt>
                <c:pt idx="2554">
                  <c:v>-16647</c:v>
                </c:pt>
                <c:pt idx="2555">
                  <c:v>-16487</c:v>
                </c:pt>
                <c:pt idx="2556">
                  <c:v>-16551</c:v>
                </c:pt>
                <c:pt idx="2557">
                  <c:v>-16038</c:v>
                </c:pt>
                <c:pt idx="2558">
                  <c:v>-17049</c:v>
                </c:pt>
                <c:pt idx="2559">
                  <c:v>-15888</c:v>
                </c:pt>
                <c:pt idx="2560">
                  <c:v>-16504</c:v>
                </c:pt>
                <c:pt idx="2561">
                  <c:v>-16740</c:v>
                </c:pt>
                <c:pt idx="2562">
                  <c:v>-15617</c:v>
                </c:pt>
                <c:pt idx="2563">
                  <c:v>-17050</c:v>
                </c:pt>
                <c:pt idx="2564">
                  <c:v>-17599</c:v>
                </c:pt>
                <c:pt idx="2565">
                  <c:v>-15521</c:v>
                </c:pt>
                <c:pt idx="2566">
                  <c:v>-16974</c:v>
                </c:pt>
                <c:pt idx="2567">
                  <c:v>-16603</c:v>
                </c:pt>
                <c:pt idx="2568">
                  <c:v>-16105</c:v>
                </c:pt>
                <c:pt idx="2569">
                  <c:v>-17017</c:v>
                </c:pt>
                <c:pt idx="2570">
                  <c:v>-16010</c:v>
                </c:pt>
                <c:pt idx="2571">
                  <c:v>-16813</c:v>
                </c:pt>
                <c:pt idx="2572">
                  <c:v>-16642</c:v>
                </c:pt>
                <c:pt idx="2573">
                  <c:v>-16394</c:v>
                </c:pt>
                <c:pt idx="2574">
                  <c:v>-16911</c:v>
                </c:pt>
                <c:pt idx="2575">
                  <c:v>-17456</c:v>
                </c:pt>
                <c:pt idx="2576">
                  <c:v>-15262</c:v>
                </c:pt>
                <c:pt idx="2577">
                  <c:v>-17299</c:v>
                </c:pt>
                <c:pt idx="2578">
                  <c:v>-17313</c:v>
                </c:pt>
                <c:pt idx="2579">
                  <c:v>-15691</c:v>
                </c:pt>
                <c:pt idx="2580">
                  <c:v>-16852</c:v>
                </c:pt>
                <c:pt idx="2581">
                  <c:v>-15853</c:v>
                </c:pt>
                <c:pt idx="2582">
                  <c:v>-17335</c:v>
                </c:pt>
                <c:pt idx="2583">
                  <c:v>-16991</c:v>
                </c:pt>
                <c:pt idx="2584">
                  <c:v>-15898</c:v>
                </c:pt>
                <c:pt idx="2585">
                  <c:v>-17044</c:v>
                </c:pt>
                <c:pt idx="2586">
                  <c:v>-16057</c:v>
                </c:pt>
                <c:pt idx="2587">
                  <c:v>-16808</c:v>
                </c:pt>
                <c:pt idx="2588">
                  <c:v>-17026</c:v>
                </c:pt>
                <c:pt idx="2589">
                  <c:v>-16173</c:v>
                </c:pt>
                <c:pt idx="2590">
                  <c:v>-16513</c:v>
                </c:pt>
                <c:pt idx="2591">
                  <c:v>-16576</c:v>
                </c:pt>
                <c:pt idx="2592">
                  <c:v>-16451</c:v>
                </c:pt>
                <c:pt idx="2593">
                  <c:v>-16321</c:v>
                </c:pt>
                <c:pt idx="2594">
                  <c:v>-16825</c:v>
                </c:pt>
                <c:pt idx="2595">
                  <c:v>-16167</c:v>
                </c:pt>
                <c:pt idx="2596">
                  <c:v>-16664</c:v>
                </c:pt>
                <c:pt idx="2597">
                  <c:v>-15954</c:v>
                </c:pt>
                <c:pt idx="2598">
                  <c:v>-17031</c:v>
                </c:pt>
                <c:pt idx="2599">
                  <c:v>-16674</c:v>
                </c:pt>
                <c:pt idx="2600">
                  <c:v>-16348</c:v>
                </c:pt>
                <c:pt idx="2601">
                  <c:v>-16676</c:v>
                </c:pt>
                <c:pt idx="2602">
                  <c:v>-17601</c:v>
                </c:pt>
                <c:pt idx="2603">
                  <c:v>-15452</c:v>
                </c:pt>
                <c:pt idx="2604">
                  <c:v>-17040</c:v>
                </c:pt>
                <c:pt idx="2605">
                  <c:v>-16464</c:v>
                </c:pt>
                <c:pt idx="2606">
                  <c:v>-15435</c:v>
                </c:pt>
                <c:pt idx="2607">
                  <c:v>-17132</c:v>
                </c:pt>
                <c:pt idx="2608">
                  <c:v>-15746</c:v>
                </c:pt>
                <c:pt idx="2609">
                  <c:v>-15352</c:v>
                </c:pt>
                <c:pt idx="2610">
                  <c:v>-16738</c:v>
                </c:pt>
                <c:pt idx="2611">
                  <c:v>-16863</c:v>
                </c:pt>
                <c:pt idx="2612">
                  <c:v>-15969</c:v>
                </c:pt>
                <c:pt idx="2613">
                  <c:v>-16994</c:v>
                </c:pt>
                <c:pt idx="2614">
                  <c:v>-16196</c:v>
                </c:pt>
                <c:pt idx="2615">
                  <c:v>-17059</c:v>
                </c:pt>
                <c:pt idx="2616">
                  <c:v>-15499</c:v>
                </c:pt>
                <c:pt idx="2617">
                  <c:v>-17230</c:v>
                </c:pt>
                <c:pt idx="2618">
                  <c:v>-16177</c:v>
                </c:pt>
                <c:pt idx="2619">
                  <c:v>-16166</c:v>
                </c:pt>
                <c:pt idx="2620">
                  <c:v>-17094</c:v>
                </c:pt>
                <c:pt idx="2621">
                  <c:v>-15504</c:v>
                </c:pt>
                <c:pt idx="2622">
                  <c:v>-17198</c:v>
                </c:pt>
                <c:pt idx="2623">
                  <c:v>-17520</c:v>
                </c:pt>
                <c:pt idx="2624">
                  <c:v>-15262</c:v>
                </c:pt>
                <c:pt idx="2625">
                  <c:v>-17182</c:v>
                </c:pt>
                <c:pt idx="2626">
                  <c:v>-15810</c:v>
                </c:pt>
                <c:pt idx="2627">
                  <c:v>-16683</c:v>
                </c:pt>
                <c:pt idx="2628">
                  <c:v>-17133</c:v>
                </c:pt>
                <c:pt idx="2629">
                  <c:v>-15825</c:v>
                </c:pt>
                <c:pt idx="2630">
                  <c:v>-17039</c:v>
                </c:pt>
                <c:pt idx="2631">
                  <c:v>-16655</c:v>
                </c:pt>
                <c:pt idx="2632">
                  <c:v>-16232</c:v>
                </c:pt>
                <c:pt idx="2633">
                  <c:v>-16914</c:v>
                </c:pt>
                <c:pt idx="2634">
                  <c:v>-15948</c:v>
                </c:pt>
                <c:pt idx="2635">
                  <c:v>-16751</c:v>
                </c:pt>
                <c:pt idx="2636">
                  <c:v>-16789</c:v>
                </c:pt>
                <c:pt idx="2637">
                  <c:v>-16423</c:v>
                </c:pt>
                <c:pt idx="2638">
                  <c:v>-16037</c:v>
                </c:pt>
                <c:pt idx="2639">
                  <c:v>-16175</c:v>
                </c:pt>
                <c:pt idx="2640">
                  <c:v>-17183</c:v>
                </c:pt>
                <c:pt idx="2641">
                  <c:v>-16779</c:v>
                </c:pt>
                <c:pt idx="2642">
                  <c:v>-15858</c:v>
                </c:pt>
                <c:pt idx="2643">
                  <c:v>-17183</c:v>
                </c:pt>
                <c:pt idx="2644">
                  <c:v>-15962</c:v>
                </c:pt>
                <c:pt idx="2645">
                  <c:v>-16997</c:v>
                </c:pt>
                <c:pt idx="2646">
                  <c:v>-16528</c:v>
                </c:pt>
                <c:pt idx="2647">
                  <c:v>-16425</c:v>
                </c:pt>
                <c:pt idx="2648">
                  <c:v>-16432</c:v>
                </c:pt>
                <c:pt idx="2649">
                  <c:v>-16554</c:v>
                </c:pt>
                <c:pt idx="2650">
                  <c:v>-16361</c:v>
                </c:pt>
                <c:pt idx="2651">
                  <c:v>-16390</c:v>
                </c:pt>
                <c:pt idx="2652">
                  <c:v>-16767</c:v>
                </c:pt>
                <c:pt idx="2653">
                  <c:v>-17073</c:v>
                </c:pt>
                <c:pt idx="2654">
                  <c:v>-15848</c:v>
                </c:pt>
                <c:pt idx="2655">
                  <c:v>-16912</c:v>
                </c:pt>
                <c:pt idx="2656">
                  <c:v>-15773</c:v>
                </c:pt>
                <c:pt idx="2657">
                  <c:v>-17030</c:v>
                </c:pt>
                <c:pt idx="2658">
                  <c:v>-15867</c:v>
                </c:pt>
                <c:pt idx="2659">
                  <c:v>-16576</c:v>
                </c:pt>
                <c:pt idx="2660">
                  <c:v>-17126</c:v>
                </c:pt>
                <c:pt idx="2661">
                  <c:v>-16560</c:v>
                </c:pt>
                <c:pt idx="2662">
                  <c:v>-16698</c:v>
                </c:pt>
                <c:pt idx="2663">
                  <c:v>-17305</c:v>
                </c:pt>
                <c:pt idx="2664">
                  <c:v>-15938</c:v>
                </c:pt>
                <c:pt idx="2665">
                  <c:v>-16771</c:v>
                </c:pt>
                <c:pt idx="2666">
                  <c:v>-17066</c:v>
                </c:pt>
                <c:pt idx="2667">
                  <c:v>-15677</c:v>
                </c:pt>
                <c:pt idx="2668">
                  <c:v>-17171</c:v>
                </c:pt>
                <c:pt idx="2669">
                  <c:v>-16496</c:v>
                </c:pt>
                <c:pt idx="2670">
                  <c:v>-15987</c:v>
                </c:pt>
                <c:pt idx="2671">
                  <c:v>-17390</c:v>
                </c:pt>
                <c:pt idx="2672">
                  <c:v>-16487</c:v>
                </c:pt>
                <c:pt idx="2673">
                  <c:v>-16580</c:v>
                </c:pt>
                <c:pt idx="2674">
                  <c:v>-16559</c:v>
                </c:pt>
                <c:pt idx="2675">
                  <c:v>-16900</c:v>
                </c:pt>
                <c:pt idx="2676">
                  <c:v>-15754</c:v>
                </c:pt>
                <c:pt idx="2677">
                  <c:v>-16144</c:v>
                </c:pt>
                <c:pt idx="2678">
                  <c:v>-16612</c:v>
                </c:pt>
                <c:pt idx="2679">
                  <c:v>-16379</c:v>
                </c:pt>
                <c:pt idx="2680">
                  <c:v>-16304</c:v>
                </c:pt>
                <c:pt idx="2681">
                  <c:v>-16580</c:v>
                </c:pt>
                <c:pt idx="2682">
                  <c:v>-16169</c:v>
                </c:pt>
                <c:pt idx="2683">
                  <c:v>-16585</c:v>
                </c:pt>
                <c:pt idx="2684">
                  <c:v>-16238</c:v>
                </c:pt>
                <c:pt idx="2685">
                  <c:v>-16036</c:v>
                </c:pt>
                <c:pt idx="2686">
                  <c:v>-16993</c:v>
                </c:pt>
                <c:pt idx="2687">
                  <c:v>-16044</c:v>
                </c:pt>
                <c:pt idx="2688">
                  <c:v>-16909</c:v>
                </c:pt>
                <c:pt idx="2689">
                  <c:v>-16408</c:v>
                </c:pt>
                <c:pt idx="2690">
                  <c:v>-15877</c:v>
                </c:pt>
                <c:pt idx="2691">
                  <c:v>-17450</c:v>
                </c:pt>
                <c:pt idx="2692">
                  <c:v>-15487</c:v>
                </c:pt>
                <c:pt idx="2693">
                  <c:v>-16074</c:v>
                </c:pt>
                <c:pt idx="2694">
                  <c:v>-16440</c:v>
                </c:pt>
                <c:pt idx="2695">
                  <c:v>-16901</c:v>
                </c:pt>
                <c:pt idx="2696">
                  <c:v>-16711</c:v>
                </c:pt>
                <c:pt idx="2697">
                  <c:v>-15995</c:v>
                </c:pt>
                <c:pt idx="2698">
                  <c:v>-17179</c:v>
                </c:pt>
                <c:pt idx="2699">
                  <c:v>-17337</c:v>
                </c:pt>
                <c:pt idx="2700">
                  <c:v>-15554</c:v>
                </c:pt>
                <c:pt idx="2701">
                  <c:v>-16949</c:v>
                </c:pt>
                <c:pt idx="2702">
                  <c:v>-16185</c:v>
                </c:pt>
                <c:pt idx="2703">
                  <c:v>-16569</c:v>
                </c:pt>
                <c:pt idx="2704">
                  <c:v>-17130</c:v>
                </c:pt>
                <c:pt idx="2705">
                  <c:v>-15920</c:v>
                </c:pt>
                <c:pt idx="2706">
                  <c:v>-16474</c:v>
                </c:pt>
                <c:pt idx="2707">
                  <c:v>-16727</c:v>
                </c:pt>
                <c:pt idx="2708">
                  <c:v>-15648</c:v>
                </c:pt>
                <c:pt idx="2709">
                  <c:v>-16846</c:v>
                </c:pt>
                <c:pt idx="2710">
                  <c:v>-16259</c:v>
                </c:pt>
                <c:pt idx="2711">
                  <c:v>-16223</c:v>
                </c:pt>
                <c:pt idx="2712">
                  <c:v>-16929</c:v>
                </c:pt>
                <c:pt idx="2713">
                  <c:v>-15823</c:v>
                </c:pt>
                <c:pt idx="2714">
                  <c:v>-17232</c:v>
                </c:pt>
                <c:pt idx="2715">
                  <c:v>-16519</c:v>
                </c:pt>
                <c:pt idx="2716">
                  <c:v>-16508</c:v>
                </c:pt>
                <c:pt idx="2717">
                  <c:v>-16915</c:v>
                </c:pt>
                <c:pt idx="2718">
                  <c:v>-16659</c:v>
                </c:pt>
                <c:pt idx="2719">
                  <c:v>-16167</c:v>
                </c:pt>
                <c:pt idx="2720">
                  <c:v>-15891</c:v>
                </c:pt>
                <c:pt idx="2721">
                  <c:v>-16929</c:v>
                </c:pt>
                <c:pt idx="2722">
                  <c:v>-16126</c:v>
                </c:pt>
                <c:pt idx="2723">
                  <c:v>-16635</c:v>
                </c:pt>
                <c:pt idx="2724">
                  <c:v>-16616</c:v>
                </c:pt>
                <c:pt idx="2725">
                  <c:v>-16273</c:v>
                </c:pt>
                <c:pt idx="2726">
                  <c:v>-16708</c:v>
                </c:pt>
                <c:pt idx="2727">
                  <c:v>-16283</c:v>
                </c:pt>
                <c:pt idx="2728">
                  <c:v>-16027</c:v>
                </c:pt>
                <c:pt idx="2729">
                  <c:v>-16331</c:v>
                </c:pt>
                <c:pt idx="2730">
                  <c:v>-17039</c:v>
                </c:pt>
                <c:pt idx="2731">
                  <c:v>-16464</c:v>
                </c:pt>
                <c:pt idx="2732">
                  <c:v>-16302</c:v>
                </c:pt>
                <c:pt idx="2733">
                  <c:v>-16959</c:v>
                </c:pt>
                <c:pt idx="2734">
                  <c:v>-14863</c:v>
                </c:pt>
                <c:pt idx="2735">
                  <c:v>-18103</c:v>
                </c:pt>
                <c:pt idx="2736">
                  <c:v>-16311</c:v>
                </c:pt>
                <c:pt idx="2737">
                  <c:v>-15736</c:v>
                </c:pt>
                <c:pt idx="2738">
                  <c:v>-17756</c:v>
                </c:pt>
                <c:pt idx="2739">
                  <c:v>-15561</c:v>
                </c:pt>
                <c:pt idx="2740">
                  <c:v>-17477</c:v>
                </c:pt>
                <c:pt idx="2741">
                  <c:v>-17366</c:v>
                </c:pt>
                <c:pt idx="2742">
                  <c:v>-15864</c:v>
                </c:pt>
                <c:pt idx="2743">
                  <c:v>-16820</c:v>
                </c:pt>
                <c:pt idx="2744">
                  <c:v>-16840</c:v>
                </c:pt>
                <c:pt idx="2745">
                  <c:v>-15849</c:v>
                </c:pt>
                <c:pt idx="2746">
                  <c:v>-17393</c:v>
                </c:pt>
                <c:pt idx="2747">
                  <c:v>-16979</c:v>
                </c:pt>
                <c:pt idx="2748">
                  <c:v>-15836</c:v>
                </c:pt>
                <c:pt idx="2749">
                  <c:v>-16833</c:v>
                </c:pt>
                <c:pt idx="2750">
                  <c:v>-17353</c:v>
                </c:pt>
                <c:pt idx="2751">
                  <c:v>-15244</c:v>
                </c:pt>
                <c:pt idx="2752">
                  <c:v>-16416</c:v>
                </c:pt>
                <c:pt idx="2753">
                  <c:v>-16442</c:v>
                </c:pt>
                <c:pt idx="2754">
                  <c:v>-16095</c:v>
                </c:pt>
                <c:pt idx="2755">
                  <c:v>-16681</c:v>
                </c:pt>
                <c:pt idx="2756">
                  <c:v>-16244</c:v>
                </c:pt>
                <c:pt idx="2757">
                  <c:v>-16283</c:v>
                </c:pt>
                <c:pt idx="2758">
                  <c:v>-16864</c:v>
                </c:pt>
                <c:pt idx="2759">
                  <c:v>-16017</c:v>
                </c:pt>
                <c:pt idx="2760">
                  <c:v>-16434</c:v>
                </c:pt>
                <c:pt idx="2761">
                  <c:v>-16437</c:v>
                </c:pt>
                <c:pt idx="2762">
                  <c:v>-16099</c:v>
                </c:pt>
                <c:pt idx="2763">
                  <c:v>-16317</c:v>
                </c:pt>
                <c:pt idx="2764">
                  <c:v>-16416</c:v>
                </c:pt>
                <c:pt idx="2765">
                  <c:v>-16843</c:v>
                </c:pt>
                <c:pt idx="2766">
                  <c:v>-17101</c:v>
                </c:pt>
                <c:pt idx="2767">
                  <c:v>-15582</c:v>
                </c:pt>
                <c:pt idx="2768">
                  <c:v>-16789</c:v>
                </c:pt>
                <c:pt idx="2769">
                  <c:v>-16545</c:v>
                </c:pt>
                <c:pt idx="2770">
                  <c:v>-16234</c:v>
                </c:pt>
                <c:pt idx="2771">
                  <c:v>-17086</c:v>
                </c:pt>
                <c:pt idx="2772">
                  <c:v>-16073</c:v>
                </c:pt>
                <c:pt idx="2773">
                  <c:v>-16541</c:v>
                </c:pt>
                <c:pt idx="2774">
                  <c:v>-16748</c:v>
                </c:pt>
                <c:pt idx="2775">
                  <c:v>-16207</c:v>
                </c:pt>
                <c:pt idx="2776">
                  <c:v>-17532</c:v>
                </c:pt>
                <c:pt idx="2777">
                  <c:v>-16964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909-494E-95A4-8494F544BD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766944"/>
        <c:axId val="44749056"/>
      </c:scatterChart>
      <c:valAx>
        <c:axId val="44766944"/>
        <c:scaling>
          <c:orientation val="minMax"/>
          <c:max val="10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[ms]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0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749056"/>
        <c:crosses val="autoZero"/>
        <c:crossBetween val="midCat"/>
      </c:valAx>
      <c:valAx>
        <c:axId val="44749056"/>
        <c:scaling>
          <c:orientation val="minMax"/>
          <c:max val="-14000"/>
          <c:min val="-18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ADC Code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7669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746B94-0AF0-4893-9D0E-641D154474F2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E197DA-FD7D-4C52-86A4-097DC162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09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E197DA-FD7D-4C52-86A4-097DC162BA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299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D6542-09FC-45DA-0C78-DB86AF82E9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9B8333-3C35-5108-F208-172E4B8358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907DF-0CF1-4BC3-1AA6-1A1EFF1D4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0F451-DD59-8800-417A-75C333FBB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4ABF0-FC9E-8E69-54F0-0A0E37F04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151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A76F1-0C5C-CC03-3CFC-DF9FE95AC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3F0C27-7ABE-E040-7669-BC6C4EECA8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46F3C-96CA-4605-BA12-630559562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87A7A-025F-B640-BD39-FF078B45D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9DEC1-6273-3F45-4B72-C5F9F28CF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616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80B641-1E37-59B4-D7AB-8AABF072A3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0F8D16-9074-6B28-A1EF-4F3EE45FC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B0F18-68E8-4EBD-5AF9-286E7ECEF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57A8F-6A04-EB7E-2A00-0765713EC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1DCF0-1B0F-3543-7C45-04C1F1684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89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8352-E624-08EC-0BE1-064759AE4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781B0-31C6-637F-AB1F-11A49081E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BE2E9-C3B6-31E6-77C9-33D56A527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A2C0C-F8A8-37DE-5D19-471D67A05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E4212-614E-2749-B3FD-E2FC80B64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956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903FE-6AED-F75B-3B6E-2DE60E65F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B1713-76BE-465F-5194-C0780C89F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AF857-23F6-9351-36C3-3D36EB176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6C296-1B1C-EF2D-43A1-EF799B0BF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5150D-6E25-AC97-5849-C8EBE7B2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527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6389A-CF6D-70A3-B24F-9846DB872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C798C-A09A-027B-8BBB-220432BE90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53386-A28A-16B3-F365-D907B0AE2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25AD10-433B-A67E-ED77-2C0CC551A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8418A-BAA3-88D8-096A-F64E50BBA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C467E3-B59C-D1F0-0A42-C4DDAA329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438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EE729-BCA3-54D4-9CC1-D8291241D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0D5D0E-9633-D6DF-6B1A-E4D81C81A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5893DF-1EB1-F801-382A-F05711EE3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10FD18-FA4C-29AD-FB97-32A043EE9E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5CE2EC-760C-022B-B0C7-6CB82D73D7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B30FA4-2DBB-0DA2-A324-202A12FAA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F493A6-2AEF-F110-B4BE-8B78A6F69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9D7EC9-5B33-744F-4707-EB422AB30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656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00433-3EB5-F625-2253-A895DD340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7F9B15-BB03-3EB9-43C2-CE18B27D1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7BC1AD-7640-9BF6-E237-B6AB794AC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4468C-50EC-8100-59CA-129ADACB9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230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853F27-4BE6-FBBC-8D88-63AE75029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321509-823A-699F-458F-DFD178B87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89555E-7179-C5B7-06B5-08196A857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861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3E3E8-F837-6C2D-BC48-D6CC1E24D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EAFE5-FA1C-05E6-070F-9669CE27D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C4F4D-233C-18A3-21C7-E4DA42E0E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D6EDF-79B9-2BE8-CC2E-EA586AC5E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938734-BDB0-3BD1-9B94-27291EC86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9EB571-453D-35D1-52E2-D62A880D7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015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4E96E-E663-5817-B53A-50D7AA258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635247-598A-9716-09DE-C02E497DDA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FB351D-7710-F808-BFBE-160671CB6F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5B6A9-1AE7-7F8F-0D86-D778142F9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D0AA8-638B-ACC9-3ADB-C6273F1D5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AE19F-F511-15C6-6222-737BFFAC5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543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452F28-7AB9-AC00-2C0F-E82DDD2C8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85EC0-E080-6113-69C3-F3ED70AAE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AC71F-EE6C-89DD-2F83-4B35AB744B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E4411-F503-46E9-B97A-7232338A995B}" type="datetimeFigureOut">
              <a:rPr lang="en-US" smtClean="0"/>
              <a:t>12-Dec-22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9031C-43DA-2F4D-B8E9-907CCB349E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67C0F-BD2E-FE69-2AD2-D9613FC153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C2B0F-FA64-4605-9A60-0B80118C90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145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 with low confidence">
            <a:extLst>
              <a:ext uri="{FF2B5EF4-FFF2-40B4-BE49-F238E27FC236}">
                <a16:creationId xmlns:a16="http://schemas.microsoft.com/office/drawing/2014/main" id="{B8E820ED-98B0-8C3F-7CEA-F0E649EA39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1" t="23333" r="4680" b="24185"/>
          <a:stretch/>
        </p:blipFill>
        <p:spPr>
          <a:xfrm>
            <a:off x="3689859" y="1957898"/>
            <a:ext cx="4812281" cy="29422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BDCA3D-E53D-9862-343C-FFC1A72DB996}"/>
              </a:ext>
            </a:extLst>
          </p:cNvPr>
          <p:cNvSpPr txBox="1"/>
          <p:nvPr/>
        </p:nvSpPr>
        <p:spPr>
          <a:xfrm>
            <a:off x="0" y="563880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Stanislav Ondru</a:t>
            </a:r>
            <a:r>
              <a:rPr lang="sk-SK" dirty="0"/>
              <a:t>š</a:t>
            </a:r>
            <a:r>
              <a:rPr lang="en-US" dirty="0"/>
              <a:t>		</a:t>
            </a:r>
            <a:r>
              <a:rPr lang="sk-SK" dirty="0"/>
              <a:t>Zuzana Jelčicová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438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C11B5-7934-AFFD-2818-5557C9C60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32760"/>
            <a:ext cx="12245340" cy="792480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65122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nemometer, Wind, Sky, Meteorology, Indicator">
            <a:extLst>
              <a:ext uri="{FF2B5EF4-FFF2-40B4-BE49-F238E27FC236}">
                <a16:creationId xmlns:a16="http://schemas.microsoft.com/office/drawing/2014/main" id="{5A482D1F-A957-A040-D3BE-B7DED65CE2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00" t="13000" r="3167" b="2251"/>
          <a:stretch/>
        </p:blipFill>
        <p:spPr bwMode="auto">
          <a:xfrm>
            <a:off x="483235" y="1564005"/>
            <a:ext cx="4970780" cy="3728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eather Station, Digital, Thermometer, Barometer">
            <a:extLst>
              <a:ext uri="{FF2B5EF4-FFF2-40B4-BE49-F238E27FC236}">
                <a16:creationId xmlns:a16="http://schemas.microsoft.com/office/drawing/2014/main" id="{6A821A40-13D2-F7A1-162D-0DD8B76766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46"/>
          <a:stretch/>
        </p:blipFill>
        <p:spPr bwMode="auto">
          <a:xfrm>
            <a:off x="5848350" y="1564005"/>
            <a:ext cx="2727960" cy="3729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E903FE-0AF7-1C3D-6E33-7CC1BA4BD82A}"/>
              </a:ext>
            </a:extLst>
          </p:cNvPr>
          <p:cNvSpPr txBox="1"/>
          <p:nvPr/>
        </p:nvSpPr>
        <p:spPr>
          <a:xfrm>
            <a:off x="9044940" y="2827882"/>
            <a:ext cx="2415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+</a:t>
            </a:r>
            <a:r>
              <a:rPr lang="en-US" dirty="0"/>
              <a:t> Simple</a:t>
            </a:r>
          </a:p>
          <a:p>
            <a:r>
              <a:rPr lang="en-US" dirty="0">
                <a:solidFill>
                  <a:srgbClr val="00B050"/>
                </a:solidFill>
              </a:rPr>
              <a:t>+</a:t>
            </a:r>
            <a:r>
              <a:rPr lang="en-US" dirty="0"/>
              <a:t> Easy to implement</a:t>
            </a:r>
          </a:p>
          <a:p>
            <a:r>
              <a:rPr lang="en-US" dirty="0">
                <a:solidFill>
                  <a:srgbClr val="FF0000"/>
                </a:solidFill>
              </a:rPr>
              <a:t>-</a:t>
            </a:r>
            <a:r>
              <a:rPr lang="en-US" dirty="0"/>
              <a:t>  Moving parts</a:t>
            </a:r>
          </a:p>
          <a:p>
            <a:r>
              <a:rPr lang="en-US" dirty="0">
                <a:solidFill>
                  <a:srgbClr val="FF0000"/>
                </a:solidFill>
              </a:rPr>
              <a:t>-</a:t>
            </a:r>
            <a:r>
              <a:rPr lang="en-US" dirty="0"/>
              <a:t>  Prone to failure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1E55FE-9A78-D977-4A3E-780EAF7BDE80}"/>
              </a:ext>
            </a:extLst>
          </p:cNvPr>
          <p:cNvSpPr txBox="1"/>
          <p:nvPr/>
        </p:nvSpPr>
        <p:spPr>
          <a:xfrm>
            <a:off x="2242820" y="5292090"/>
            <a:ext cx="1451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Anemometer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A69B02-FCC0-14D3-854F-34146AB9018D}"/>
              </a:ext>
            </a:extLst>
          </p:cNvPr>
          <p:cNvSpPr txBox="1"/>
          <p:nvPr/>
        </p:nvSpPr>
        <p:spPr>
          <a:xfrm>
            <a:off x="6293167" y="5292090"/>
            <a:ext cx="183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Tipping bucket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4E43976-4719-1F7B-3C05-D1571B8459CC}"/>
              </a:ext>
            </a:extLst>
          </p:cNvPr>
          <p:cNvSpPr txBox="1">
            <a:spLocks/>
          </p:cNvSpPr>
          <p:nvPr/>
        </p:nvSpPr>
        <p:spPr>
          <a:xfrm>
            <a:off x="-18202" y="0"/>
            <a:ext cx="12088282" cy="792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/>
              <a:t>Wind and rainfall measurements – existing solutions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43435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E903FE-0AF7-1C3D-6E33-7CC1BA4BD82A}"/>
              </a:ext>
            </a:extLst>
          </p:cNvPr>
          <p:cNvSpPr txBox="1"/>
          <p:nvPr/>
        </p:nvSpPr>
        <p:spPr>
          <a:xfrm>
            <a:off x="9044940" y="2827882"/>
            <a:ext cx="24155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+</a:t>
            </a:r>
            <a:r>
              <a:rPr lang="en-US" dirty="0"/>
              <a:t> Maintenance free</a:t>
            </a:r>
          </a:p>
          <a:p>
            <a:r>
              <a:rPr lang="en-US" dirty="0">
                <a:solidFill>
                  <a:srgbClr val="FF0000"/>
                </a:solidFill>
              </a:rPr>
              <a:t>-</a:t>
            </a:r>
            <a:r>
              <a:rPr lang="en-US" dirty="0"/>
              <a:t>  High cost</a:t>
            </a:r>
          </a:p>
          <a:p>
            <a:r>
              <a:rPr lang="en-US" dirty="0">
                <a:solidFill>
                  <a:srgbClr val="FF0000"/>
                </a:solidFill>
              </a:rPr>
              <a:t>-</a:t>
            </a:r>
            <a:r>
              <a:rPr lang="en-US" dirty="0"/>
              <a:t>  Complex technology</a:t>
            </a:r>
          </a:p>
        </p:txBody>
      </p:sp>
      <p:pic>
        <p:nvPicPr>
          <p:cNvPr id="2050" name="Picture 2" descr="Ultrasonic Anemometers">
            <a:extLst>
              <a:ext uri="{FF2B5EF4-FFF2-40B4-BE49-F238E27FC236}">
                <a16:creationId xmlns:a16="http://schemas.microsoft.com/office/drawing/2014/main" id="{812882D4-BD38-A93C-0041-7822BBDD7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543" y="1319213"/>
            <a:ext cx="4532947" cy="4532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CE37305B-9C47-96B2-D4D2-2E0AB41CBF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2" t="5229" r="27194" b="3945"/>
          <a:stretch/>
        </p:blipFill>
        <p:spPr bwMode="auto">
          <a:xfrm>
            <a:off x="5257800" y="1319213"/>
            <a:ext cx="3398520" cy="443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FEE39D-5718-7F9D-FC96-E64C81031D25}"/>
              </a:ext>
            </a:extLst>
          </p:cNvPr>
          <p:cNvSpPr txBox="1"/>
          <p:nvPr/>
        </p:nvSpPr>
        <p:spPr>
          <a:xfrm>
            <a:off x="2023586" y="5757913"/>
            <a:ext cx="1451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Ultrasonic anemometer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5BC368-BFF7-DB28-76FC-14E9F96C6309}"/>
              </a:ext>
            </a:extLst>
          </p:cNvPr>
          <p:cNvSpPr txBox="1"/>
          <p:nvPr/>
        </p:nvSpPr>
        <p:spPr>
          <a:xfrm>
            <a:off x="6276978" y="5852160"/>
            <a:ext cx="1703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Doppler radar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CB14117-0741-BBE6-2968-47A3E6B1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202" y="0"/>
            <a:ext cx="12088282" cy="792480"/>
          </a:xfrm>
        </p:spPr>
        <p:txBody>
          <a:bodyPr>
            <a:normAutofit/>
          </a:bodyPr>
          <a:lstStyle/>
          <a:p>
            <a:r>
              <a:rPr lang="en-US" b="1" dirty="0"/>
              <a:t>Wind and rainfall measurements – existing solutions</a:t>
            </a:r>
          </a:p>
        </p:txBody>
      </p:sp>
    </p:spTree>
    <p:extLst>
      <p:ext uri="{BB962C8B-B14F-4D97-AF65-F5344CB8AC3E}">
        <p14:creationId xmlns:p14="http://schemas.microsoft.com/office/powerpoint/2010/main" val="1275552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" name="Rectangle 2071">
            <a:extLst>
              <a:ext uri="{FF2B5EF4-FFF2-40B4-BE49-F238E27FC236}">
                <a16:creationId xmlns:a16="http://schemas.microsoft.com/office/drawing/2014/main" id="{350E9730-DA58-6394-50A8-6F31EEFA60E6}"/>
              </a:ext>
            </a:extLst>
          </p:cNvPr>
          <p:cNvSpPr/>
          <p:nvPr/>
        </p:nvSpPr>
        <p:spPr>
          <a:xfrm>
            <a:off x="8465715" y="3006518"/>
            <a:ext cx="45719" cy="197334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EC11B5-7934-AFFD-2818-5557C9C60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202" y="0"/>
            <a:ext cx="10515600" cy="792480"/>
          </a:xfrm>
        </p:spPr>
        <p:txBody>
          <a:bodyPr/>
          <a:lstStyle/>
          <a:p>
            <a:r>
              <a:rPr lang="en-US" b="1" dirty="0"/>
              <a:t>Wind and rainfall measurements – our solution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3A186B-45EE-84EF-6931-B9A68BC0EF0C}"/>
              </a:ext>
            </a:extLst>
          </p:cNvPr>
          <p:cNvSpPr/>
          <p:nvPr/>
        </p:nvSpPr>
        <p:spPr>
          <a:xfrm>
            <a:off x="2179320" y="2910840"/>
            <a:ext cx="1684020" cy="4648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83B4FE-D068-81A9-28FC-AE6CD914B127}"/>
              </a:ext>
            </a:extLst>
          </p:cNvPr>
          <p:cNvSpPr/>
          <p:nvPr/>
        </p:nvSpPr>
        <p:spPr>
          <a:xfrm>
            <a:off x="2602230" y="2910841"/>
            <a:ext cx="788670" cy="2667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IMU</a:t>
            </a:r>
          </a:p>
        </p:txBody>
      </p:sp>
      <p:pic>
        <p:nvPicPr>
          <p:cNvPr id="3074" name="Picture 2" descr="Free Images Toppng Transparent - Rain Drops (850x593), Png Download">
            <a:extLst>
              <a:ext uri="{FF2B5EF4-FFF2-40B4-BE49-F238E27FC236}">
                <a16:creationId xmlns:a16="http://schemas.microsoft.com/office/drawing/2014/main" id="{BB662582-667F-AC52-56CE-2F8147CF1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686" y="1516379"/>
            <a:ext cx="1927757" cy="1293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rrow: Left 16">
            <a:extLst>
              <a:ext uri="{FF2B5EF4-FFF2-40B4-BE49-F238E27FC236}">
                <a16:creationId xmlns:a16="http://schemas.microsoft.com/office/drawing/2014/main" id="{016FBB67-02BD-3EC5-F1B4-F9490CDE16ED}"/>
              </a:ext>
            </a:extLst>
          </p:cNvPr>
          <p:cNvSpPr/>
          <p:nvPr/>
        </p:nvSpPr>
        <p:spPr>
          <a:xfrm>
            <a:off x="10777605" y="2791868"/>
            <a:ext cx="896072" cy="171022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ED3E11-2F28-D82B-A24B-4BDB41B858F7}"/>
              </a:ext>
            </a:extLst>
          </p:cNvPr>
          <p:cNvSpPr txBox="1"/>
          <p:nvPr/>
        </p:nvSpPr>
        <p:spPr>
          <a:xfrm>
            <a:off x="11070131" y="2497348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grpSp>
        <p:nvGrpSpPr>
          <p:cNvPr id="2092" name="Group 2091">
            <a:extLst>
              <a:ext uri="{FF2B5EF4-FFF2-40B4-BE49-F238E27FC236}">
                <a16:creationId xmlns:a16="http://schemas.microsoft.com/office/drawing/2014/main" id="{51A9AE95-12BC-C9A1-652C-5E6ECDE8228B}"/>
              </a:ext>
            </a:extLst>
          </p:cNvPr>
          <p:cNvGrpSpPr/>
          <p:nvPr/>
        </p:nvGrpSpPr>
        <p:grpSpPr>
          <a:xfrm>
            <a:off x="7924862" y="4979862"/>
            <a:ext cx="1202692" cy="191770"/>
            <a:chOff x="7645562" y="4866640"/>
            <a:chExt cx="1202692" cy="19177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10A7275-F0B9-94D8-D50F-3B2ED4493002}"/>
                </a:ext>
              </a:extLst>
            </p:cNvPr>
            <p:cNvSpPr/>
            <p:nvPr/>
          </p:nvSpPr>
          <p:spPr>
            <a:xfrm rot="5400000">
              <a:off x="8226271" y="4326573"/>
              <a:ext cx="81915" cy="11620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ECE5796-8CA6-02E2-31C1-A209E49E84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45562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1" name="Straight Connector 2050">
              <a:extLst>
                <a:ext uri="{FF2B5EF4-FFF2-40B4-BE49-F238E27FC236}">
                  <a16:creationId xmlns:a16="http://schemas.microsoft.com/office/drawing/2014/main" id="{36B2882A-8D0C-10E9-C29F-24F9C769CF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24302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3" name="Straight Connector 2052">
              <a:extLst>
                <a:ext uri="{FF2B5EF4-FFF2-40B4-BE49-F238E27FC236}">
                  <a16:creationId xmlns:a16="http://schemas.microsoft.com/office/drawing/2014/main" id="{2FE428D0-6A2B-1460-3DE9-BFEB4122078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01771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4" name="Straight Connector 2053">
              <a:extLst>
                <a:ext uri="{FF2B5EF4-FFF2-40B4-BE49-F238E27FC236}">
                  <a16:creationId xmlns:a16="http://schemas.microsoft.com/office/drawing/2014/main" id="{5CF94804-E8B4-97BB-8D40-C5AD5BE2D8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80511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5" name="Straight Connector 2054">
              <a:extLst>
                <a:ext uri="{FF2B5EF4-FFF2-40B4-BE49-F238E27FC236}">
                  <a16:creationId xmlns:a16="http://schemas.microsoft.com/office/drawing/2014/main" id="{1628AB0B-9A99-816C-FD32-157BA9B499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59251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6" name="Straight Connector 2055">
              <a:extLst>
                <a:ext uri="{FF2B5EF4-FFF2-40B4-BE49-F238E27FC236}">
                  <a16:creationId xmlns:a16="http://schemas.microsoft.com/office/drawing/2014/main" id="{64BF5B33-5EE8-2D9E-3804-091C1AB733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36720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7" name="Straight Connector 2056">
              <a:extLst>
                <a:ext uri="{FF2B5EF4-FFF2-40B4-BE49-F238E27FC236}">
                  <a16:creationId xmlns:a16="http://schemas.microsoft.com/office/drawing/2014/main" id="{78AF5747-DAC7-9B0A-AA07-0E5DB8F4B1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15460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8" name="Straight Connector 2057">
              <a:extLst>
                <a:ext uri="{FF2B5EF4-FFF2-40B4-BE49-F238E27FC236}">
                  <a16:creationId xmlns:a16="http://schemas.microsoft.com/office/drawing/2014/main" id="{845C5523-CD2C-6C53-A5B6-918D698E88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94200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9" name="Straight Connector 2058">
              <a:extLst>
                <a:ext uri="{FF2B5EF4-FFF2-40B4-BE49-F238E27FC236}">
                  <a16:creationId xmlns:a16="http://schemas.microsoft.com/office/drawing/2014/main" id="{217CE410-71B3-C481-F124-9A32982E5B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71669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0" name="Straight Connector 2059">
              <a:extLst>
                <a:ext uri="{FF2B5EF4-FFF2-40B4-BE49-F238E27FC236}">
                  <a16:creationId xmlns:a16="http://schemas.microsoft.com/office/drawing/2014/main" id="{83AE473F-A296-C6EE-E493-0EDCD369DE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50409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1" name="Straight Connector 2060">
              <a:extLst>
                <a:ext uri="{FF2B5EF4-FFF2-40B4-BE49-F238E27FC236}">
                  <a16:creationId xmlns:a16="http://schemas.microsoft.com/office/drawing/2014/main" id="{691576CC-0AF7-38A3-A67D-9018C76E6F9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29149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2" name="Straight Connector 2061">
              <a:extLst>
                <a:ext uri="{FF2B5EF4-FFF2-40B4-BE49-F238E27FC236}">
                  <a16:creationId xmlns:a16="http://schemas.microsoft.com/office/drawing/2014/main" id="{746C3CFB-5941-EA34-18B4-E858DDDAC0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06618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3" name="Straight Connector 2062">
              <a:extLst>
                <a:ext uri="{FF2B5EF4-FFF2-40B4-BE49-F238E27FC236}">
                  <a16:creationId xmlns:a16="http://schemas.microsoft.com/office/drawing/2014/main" id="{50C350DB-4EB4-8D86-B38E-64A17321D5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85358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4" name="Straight Connector 2063">
              <a:extLst>
                <a:ext uri="{FF2B5EF4-FFF2-40B4-BE49-F238E27FC236}">
                  <a16:creationId xmlns:a16="http://schemas.microsoft.com/office/drawing/2014/main" id="{F75F3BC7-C4E3-DC03-DDA9-ACF5AD129C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64098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5" name="Straight Connector 2064">
              <a:extLst>
                <a:ext uri="{FF2B5EF4-FFF2-40B4-BE49-F238E27FC236}">
                  <a16:creationId xmlns:a16="http://schemas.microsoft.com/office/drawing/2014/main" id="{EDF44612-3130-3332-1B01-92D968102A6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41567" y="4948556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aphicFrame>
        <p:nvGraphicFramePr>
          <p:cNvPr id="2068" name="Chart 2067">
            <a:extLst>
              <a:ext uri="{FF2B5EF4-FFF2-40B4-BE49-F238E27FC236}">
                <a16:creationId xmlns:a16="http://schemas.microsoft.com/office/drawing/2014/main" id="{092D263A-0D95-6F6E-1F41-AE5162A146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4439416"/>
              </p:ext>
            </p:extLst>
          </p:nvPr>
        </p:nvGraphicFramePr>
        <p:xfrm>
          <a:off x="520813" y="3668393"/>
          <a:ext cx="5138342" cy="25876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071" name="Cube 2070">
            <a:extLst>
              <a:ext uri="{FF2B5EF4-FFF2-40B4-BE49-F238E27FC236}">
                <a16:creationId xmlns:a16="http://schemas.microsoft.com/office/drawing/2014/main" id="{A9598440-EFB7-6EB4-1AAF-B6FB9F78A3A3}"/>
              </a:ext>
            </a:extLst>
          </p:cNvPr>
          <p:cNvSpPr/>
          <p:nvPr/>
        </p:nvSpPr>
        <p:spPr>
          <a:xfrm>
            <a:off x="8123341" y="2492165"/>
            <a:ext cx="788670" cy="792480"/>
          </a:xfrm>
          <a:prstGeom prst="cub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Wind symbol | Kostenlose icons, Wind, Symbol">
            <a:extLst>
              <a:ext uri="{FF2B5EF4-FFF2-40B4-BE49-F238E27FC236}">
                <a16:creationId xmlns:a16="http://schemas.microsoft.com/office/drawing/2014/main" id="{4F7C6056-C7A9-7117-C5C5-2D15ABCF7C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 b="24999"/>
          <a:stretch/>
        </p:blipFill>
        <p:spPr bwMode="auto">
          <a:xfrm rot="10800000">
            <a:off x="8780118" y="2640520"/>
            <a:ext cx="921060" cy="460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3" name="Arrow: Left 2072">
            <a:extLst>
              <a:ext uri="{FF2B5EF4-FFF2-40B4-BE49-F238E27FC236}">
                <a16:creationId xmlns:a16="http://schemas.microsoft.com/office/drawing/2014/main" id="{16C691A9-5CE0-92E6-1F97-2C87F26A22DD}"/>
              </a:ext>
            </a:extLst>
          </p:cNvPr>
          <p:cNvSpPr/>
          <p:nvPr/>
        </p:nvSpPr>
        <p:spPr>
          <a:xfrm>
            <a:off x="8316930" y="2230113"/>
            <a:ext cx="595081" cy="184540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08" name="Group 2107">
            <a:extLst>
              <a:ext uri="{FF2B5EF4-FFF2-40B4-BE49-F238E27FC236}">
                <a16:creationId xmlns:a16="http://schemas.microsoft.com/office/drawing/2014/main" id="{77353D1E-6AA1-7405-98F8-282B4CCA34C6}"/>
              </a:ext>
            </a:extLst>
          </p:cNvPr>
          <p:cNvGrpSpPr/>
          <p:nvPr/>
        </p:nvGrpSpPr>
        <p:grpSpPr>
          <a:xfrm>
            <a:off x="10040618" y="2809874"/>
            <a:ext cx="1202692" cy="2361758"/>
            <a:chOff x="10040618" y="2809874"/>
            <a:chExt cx="1202692" cy="2361758"/>
          </a:xfrm>
        </p:grpSpPr>
        <p:sp>
          <p:nvSpPr>
            <p:cNvPr id="2075" name="Rectangle 2074">
              <a:extLst>
                <a:ext uri="{FF2B5EF4-FFF2-40B4-BE49-F238E27FC236}">
                  <a16:creationId xmlns:a16="http://schemas.microsoft.com/office/drawing/2014/main" id="{C1682809-E815-D53C-B922-5C15F0239CD4}"/>
                </a:ext>
              </a:extLst>
            </p:cNvPr>
            <p:cNvSpPr/>
            <p:nvPr/>
          </p:nvSpPr>
          <p:spPr>
            <a:xfrm>
              <a:off x="10610850" y="2809874"/>
              <a:ext cx="128138" cy="21699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6" name="Rectangle 2075">
              <a:extLst>
                <a:ext uri="{FF2B5EF4-FFF2-40B4-BE49-F238E27FC236}">
                  <a16:creationId xmlns:a16="http://schemas.microsoft.com/office/drawing/2014/main" id="{89C466A8-0444-3E65-DD24-B5FD8397440A}"/>
                </a:ext>
              </a:extLst>
            </p:cNvPr>
            <p:cNvSpPr/>
            <p:nvPr/>
          </p:nvSpPr>
          <p:spPr>
            <a:xfrm rot="5400000">
              <a:off x="10621327" y="4439795"/>
              <a:ext cx="81915" cy="11620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77" name="Straight Connector 2076">
              <a:extLst>
                <a:ext uri="{FF2B5EF4-FFF2-40B4-BE49-F238E27FC236}">
                  <a16:creationId xmlns:a16="http://schemas.microsoft.com/office/drawing/2014/main" id="{3E83BAA2-E4BE-5AC1-FD22-E95CA87F2F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40618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8" name="Straight Connector 2077">
              <a:extLst>
                <a:ext uri="{FF2B5EF4-FFF2-40B4-BE49-F238E27FC236}">
                  <a16:creationId xmlns:a16="http://schemas.microsoft.com/office/drawing/2014/main" id="{BE8DC3C5-E670-56EE-1022-BFB7C718DD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19358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9" name="Straight Connector 2078">
              <a:extLst>
                <a:ext uri="{FF2B5EF4-FFF2-40B4-BE49-F238E27FC236}">
                  <a16:creationId xmlns:a16="http://schemas.microsoft.com/office/drawing/2014/main" id="{A44A2718-C375-5979-16D7-6E3345BC657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96827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0" name="Straight Connector 2079">
              <a:extLst>
                <a:ext uri="{FF2B5EF4-FFF2-40B4-BE49-F238E27FC236}">
                  <a16:creationId xmlns:a16="http://schemas.microsoft.com/office/drawing/2014/main" id="{5BF07FE9-3E1F-8041-A73F-E9B682A160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75567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1" name="Straight Connector 2080">
              <a:extLst>
                <a:ext uri="{FF2B5EF4-FFF2-40B4-BE49-F238E27FC236}">
                  <a16:creationId xmlns:a16="http://schemas.microsoft.com/office/drawing/2014/main" id="{2FB59E41-19BC-7B6F-E1D2-3C34B09EFB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54307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2" name="Straight Connector 2081">
              <a:extLst>
                <a:ext uri="{FF2B5EF4-FFF2-40B4-BE49-F238E27FC236}">
                  <a16:creationId xmlns:a16="http://schemas.microsoft.com/office/drawing/2014/main" id="{789AD855-6C09-7B6C-114F-FC25DF9A9D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431776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3" name="Straight Connector 2082">
              <a:extLst>
                <a:ext uri="{FF2B5EF4-FFF2-40B4-BE49-F238E27FC236}">
                  <a16:creationId xmlns:a16="http://schemas.microsoft.com/office/drawing/2014/main" id="{76651326-8D4E-7739-1ACA-F8982219B4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10516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4" name="Straight Connector 2083">
              <a:extLst>
                <a:ext uri="{FF2B5EF4-FFF2-40B4-BE49-F238E27FC236}">
                  <a16:creationId xmlns:a16="http://schemas.microsoft.com/office/drawing/2014/main" id="{934D88A3-DC6C-00FB-7524-465D379B98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89256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5" name="Straight Connector 2084">
              <a:extLst>
                <a:ext uri="{FF2B5EF4-FFF2-40B4-BE49-F238E27FC236}">
                  <a16:creationId xmlns:a16="http://schemas.microsoft.com/office/drawing/2014/main" id="{740F70B7-8727-5B0D-C703-AD75E3490F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666725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6" name="Straight Connector 2085">
              <a:extLst>
                <a:ext uri="{FF2B5EF4-FFF2-40B4-BE49-F238E27FC236}">
                  <a16:creationId xmlns:a16="http://schemas.microsoft.com/office/drawing/2014/main" id="{6B34202B-633E-91CC-E286-0542E7705C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45465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7" name="Straight Connector 2086">
              <a:extLst>
                <a:ext uri="{FF2B5EF4-FFF2-40B4-BE49-F238E27FC236}">
                  <a16:creationId xmlns:a16="http://schemas.microsoft.com/office/drawing/2014/main" id="{5A5F9DA8-B64A-8B8B-A489-EC33B054AB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824205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8" name="Straight Connector 2087">
              <a:extLst>
                <a:ext uri="{FF2B5EF4-FFF2-40B4-BE49-F238E27FC236}">
                  <a16:creationId xmlns:a16="http://schemas.microsoft.com/office/drawing/2014/main" id="{20D4D86C-BB31-CF10-D439-F3D360981E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01674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9" name="Straight Connector 2088">
              <a:extLst>
                <a:ext uri="{FF2B5EF4-FFF2-40B4-BE49-F238E27FC236}">
                  <a16:creationId xmlns:a16="http://schemas.microsoft.com/office/drawing/2014/main" id="{7C66C4E8-137F-0EE0-0A95-C724C245A0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80414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90" name="Straight Connector 2089">
              <a:extLst>
                <a:ext uri="{FF2B5EF4-FFF2-40B4-BE49-F238E27FC236}">
                  <a16:creationId xmlns:a16="http://schemas.microsoft.com/office/drawing/2014/main" id="{B31A333A-5D5A-07F3-3293-ACBC1A227C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59154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91" name="Straight Connector 2090">
              <a:extLst>
                <a:ext uri="{FF2B5EF4-FFF2-40B4-BE49-F238E27FC236}">
                  <a16:creationId xmlns:a16="http://schemas.microsoft.com/office/drawing/2014/main" id="{076535F0-1A1B-A85E-4A73-57EB0787E1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136623" y="5061778"/>
              <a:ext cx="78740" cy="109854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111" name="Straight Connector 2110">
            <a:extLst>
              <a:ext uri="{FF2B5EF4-FFF2-40B4-BE49-F238E27FC236}">
                <a16:creationId xmlns:a16="http://schemas.microsoft.com/office/drawing/2014/main" id="{8DD355A5-748A-2038-9D17-767FD6714116}"/>
              </a:ext>
            </a:extLst>
          </p:cNvPr>
          <p:cNvCxnSpPr>
            <a:cxnSpLocks/>
          </p:cNvCxnSpPr>
          <p:nvPr/>
        </p:nvCxnSpPr>
        <p:spPr>
          <a:xfrm>
            <a:off x="10082584" y="4962207"/>
            <a:ext cx="116072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8093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72" grpId="0" animBg="1"/>
      <p:bldP spid="17" grpId="0" animBg="1"/>
      <p:bldP spid="18" grpId="0"/>
      <p:bldGraphic spid="2068" grpId="0">
        <p:bldAsOne/>
      </p:bldGraphic>
      <p:bldP spid="2071" grpId="0" animBg="1"/>
      <p:bldP spid="207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C11B5-7934-AFFD-2818-5557C9C60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792480"/>
          </a:xfrm>
        </p:spPr>
        <p:txBody>
          <a:bodyPr/>
          <a:lstStyle/>
          <a:p>
            <a:r>
              <a:rPr lang="en-US" b="1" dirty="0"/>
              <a:t>Prototype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F018F5E-C7BA-E58F-FCB7-5D6FD11C64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80" y="792481"/>
            <a:ext cx="4514529" cy="5816279"/>
          </a:xfrm>
          <a:prstGeom prst="rect">
            <a:avLst/>
          </a:prstGeom>
        </p:spPr>
      </p:pic>
      <p:pic>
        <p:nvPicPr>
          <p:cNvPr id="7" name="Picture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A28DA375-7103-CB05-E921-213BCF431C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1335543"/>
            <a:ext cx="3886200" cy="438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371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FE575E0D-5BE0-CB16-3AF0-85D4E1A6A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7988" y="4826849"/>
            <a:ext cx="1286750" cy="110425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C7DD923-8375-9755-28BF-3FC8DA1A2E1D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0515600" cy="792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Neural network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4E0A2E-B4DA-A2DE-88B4-A6DCABC6CB07}"/>
              </a:ext>
            </a:extLst>
          </p:cNvPr>
          <p:cNvSpPr txBox="1"/>
          <p:nvPr/>
        </p:nvSpPr>
        <p:spPr>
          <a:xfrm>
            <a:off x="542544" y="1002031"/>
            <a:ext cx="750718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+  </a:t>
            </a:r>
            <a:r>
              <a:rPr lang="en-US" dirty="0"/>
              <a:t>Powerful </a:t>
            </a:r>
          </a:p>
          <a:p>
            <a:r>
              <a:rPr lang="en-US" dirty="0">
                <a:solidFill>
                  <a:srgbClr val="FF0000"/>
                </a:solidFill>
              </a:rPr>
              <a:t>-  </a:t>
            </a:r>
            <a:r>
              <a:rPr lang="en-US" dirty="0"/>
              <a:t>Memory and computationally demanding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increased energy dissipation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draining battery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b="1" dirty="0"/>
              <a:t>Requirement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Weather station (ideally) functioning for months on a small battery</a:t>
            </a:r>
          </a:p>
          <a:p>
            <a:endParaRPr lang="en-US" b="1" i="1" dirty="0"/>
          </a:p>
          <a:p>
            <a:r>
              <a:rPr lang="en-US" b="1" dirty="0"/>
              <a:t>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Smaller and simpler network (FC layers)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Hybrid solution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b="1" i="1" dirty="0"/>
              <a:t>Rain</a:t>
            </a:r>
            <a:r>
              <a:rPr lang="en-US" i="1" dirty="0"/>
              <a:t> –  </a:t>
            </a:r>
            <a:r>
              <a:rPr lang="en-US" b="1" dirty="0"/>
              <a:t>neural network</a:t>
            </a:r>
            <a:r>
              <a:rPr lang="en-US" dirty="0"/>
              <a:t> for rain classification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/>
              <a:t>Proof of concept - 4 types of rain (accelerometer): </a:t>
            </a:r>
          </a:p>
          <a:p>
            <a:pPr marL="1771650" lvl="3" indent="-400050">
              <a:buFont typeface="+mj-lt"/>
              <a:buAutoNum type="romanUcPeriod"/>
            </a:pPr>
            <a:r>
              <a:rPr lang="en-US" i="1" dirty="0"/>
              <a:t>No rain</a:t>
            </a:r>
          </a:p>
          <a:p>
            <a:pPr marL="1771650" lvl="3" indent="-400050">
              <a:buFont typeface="+mj-lt"/>
              <a:buAutoNum type="romanUcPeriod"/>
            </a:pPr>
            <a:r>
              <a:rPr lang="en-US" i="1" dirty="0"/>
              <a:t>Light rain</a:t>
            </a:r>
          </a:p>
          <a:p>
            <a:pPr marL="1771650" lvl="3" indent="-400050">
              <a:buFont typeface="+mj-lt"/>
              <a:buAutoNum type="romanUcPeriod"/>
            </a:pPr>
            <a:r>
              <a:rPr lang="en-US" i="1" dirty="0"/>
              <a:t>Regular rain</a:t>
            </a:r>
          </a:p>
          <a:p>
            <a:pPr marL="1771650" lvl="3" indent="-400050">
              <a:buFont typeface="+mj-lt"/>
              <a:buAutoNum type="romanUcPeriod"/>
            </a:pPr>
            <a:r>
              <a:rPr lang="en-US" i="1" dirty="0"/>
              <a:t>Heavy rain</a:t>
            </a:r>
            <a:endParaRPr lang="en-US" dirty="0"/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/>
              <a:t>Model parameters: 31.6kB (8-bit data)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b="1" i="1" dirty="0"/>
              <a:t>Wind</a:t>
            </a:r>
            <a:r>
              <a:rPr lang="en-US" i="1" dirty="0"/>
              <a:t> – </a:t>
            </a:r>
            <a:r>
              <a:rPr lang="en-US" dirty="0"/>
              <a:t>speed and direction calculated using </a:t>
            </a:r>
            <a:br>
              <a:rPr lang="en-US" dirty="0"/>
            </a:br>
            <a:r>
              <a:rPr lang="en-US" dirty="0"/>
              <a:t>2-channel strain gauge data </a:t>
            </a:r>
            <a:r>
              <a:rPr lang="en-US" dirty="0">
                <a:sym typeface="Wingdings" panose="05000000000000000000" pitchFamily="2" charset="2"/>
              </a:rPr>
              <a:t> faster and cheaper</a:t>
            </a:r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B20B5D4-6DDA-B14E-C191-883979B861E3}"/>
              </a:ext>
            </a:extLst>
          </p:cNvPr>
          <p:cNvGrpSpPr/>
          <p:nvPr/>
        </p:nvGrpSpPr>
        <p:grpSpPr>
          <a:xfrm>
            <a:off x="8785996" y="792481"/>
            <a:ext cx="1538734" cy="3428132"/>
            <a:chOff x="8572932" y="1675419"/>
            <a:chExt cx="1202692" cy="2679467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0149F7F-28F4-45E3-03EB-08E54AB1283A}"/>
                </a:ext>
              </a:extLst>
            </p:cNvPr>
            <p:cNvSpPr/>
            <p:nvPr/>
          </p:nvSpPr>
          <p:spPr>
            <a:xfrm>
              <a:off x="9113785" y="2189772"/>
              <a:ext cx="45719" cy="197334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71521C-9286-586C-15EC-84FB0D697461}"/>
                </a:ext>
              </a:extLst>
            </p:cNvPr>
            <p:cNvGrpSpPr/>
            <p:nvPr/>
          </p:nvGrpSpPr>
          <p:grpSpPr>
            <a:xfrm>
              <a:off x="8572932" y="4163116"/>
              <a:ext cx="1202692" cy="191770"/>
              <a:chOff x="7645562" y="4866640"/>
              <a:chExt cx="1202692" cy="19177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5BC6035-6656-B9FD-84B5-D45DE39A49B3}"/>
                  </a:ext>
                </a:extLst>
              </p:cNvPr>
              <p:cNvSpPr/>
              <p:nvPr/>
            </p:nvSpPr>
            <p:spPr>
              <a:xfrm rot="5400000">
                <a:off x="8226271" y="4326573"/>
                <a:ext cx="81915" cy="116205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C6DEE2EB-A3B9-3780-D18D-5F13F0725E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45562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8EC94E4-2F18-1EA2-C7E7-89DD8134A0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724302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1AB1EB6-1D95-5853-99D8-936142E1D26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01771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CFDF7DA8-988E-C8D0-4953-A46B5BB137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80511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133A3439-6269-98CB-C882-CA1D2A42A3A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959251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FAD13680-9644-297D-F4DC-A7483F90248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36720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DC64CED-231C-AC7A-AFDC-3D28CB4077C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15460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7A84121-D823-E627-45D8-240CAF0717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94200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D07C95BE-1A45-E537-3784-D231EFA8A5B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271669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53084930-CDF6-633C-CB03-77CF5BE151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50409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4E43961B-1E36-05DF-CE92-22DFB27B8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429149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5993495C-52B8-8C58-63FE-E1027D427A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506618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DA009930-763F-00E5-5526-29ECC6CF7AB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585358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2A359574-6580-6F9A-43C8-50B6EEADDB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664098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341577DE-639D-65B3-5FD3-FD0A456C676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741567" y="4948556"/>
                <a:ext cx="78740" cy="109854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3" name="Cube 32">
              <a:extLst>
                <a:ext uri="{FF2B5EF4-FFF2-40B4-BE49-F238E27FC236}">
                  <a16:creationId xmlns:a16="http://schemas.microsoft.com/office/drawing/2014/main" id="{F8A764AE-B348-8006-6F19-5C4B70C9966F}"/>
                </a:ext>
              </a:extLst>
            </p:cNvPr>
            <p:cNvSpPr/>
            <p:nvPr/>
          </p:nvSpPr>
          <p:spPr>
            <a:xfrm>
              <a:off x="8771411" y="1675419"/>
              <a:ext cx="788670" cy="792480"/>
            </a:xfrm>
            <a:prstGeom prst="cub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7953003-8FAC-86BC-A57C-B2BBF4F7F1FE}"/>
              </a:ext>
            </a:extLst>
          </p:cNvPr>
          <p:cNvCxnSpPr/>
          <p:nvPr/>
        </p:nvCxnSpPr>
        <p:spPr>
          <a:xfrm flipH="1">
            <a:off x="8123068" y="4296792"/>
            <a:ext cx="577049" cy="84337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22E586C-FEC9-4982-DFA6-256563CCD983}"/>
              </a:ext>
            </a:extLst>
          </p:cNvPr>
          <p:cNvCxnSpPr>
            <a:cxnSpLocks/>
          </p:cNvCxnSpPr>
          <p:nvPr/>
        </p:nvCxnSpPr>
        <p:spPr>
          <a:xfrm>
            <a:off x="10324730" y="4220613"/>
            <a:ext cx="559293" cy="91955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BF3D9D7-7E55-FF15-43F6-0234CDE9B29C}"/>
              </a:ext>
            </a:extLst>
          </p:cNvPr>
          <p:cNvCxnSpPr>
            <a:cxnSpLocks/>
          </p:cNvCxnSpPr>
          <p:nvPr/>
        </p:nvCxnSpPr>
        <p:spPr>
          <a:xfrm>
            <a:off x="9463217" y="5393128"/>
            <a:ext cx="30059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Getting Started with Seeed Studio XIAO nRF52840 (Sense) - Seeed Wiki">
            <a:extLst>
              <a:ext uri="{FF2B5EF4-FFF2-40B4-BE49-F238E27FC236}">
                <a16:creationId xmlns:a16="http://schemas.microsoft.com/office/drawing/2014/main" id="{F1B434E8-C908-EA66-B2EA-69746C66CF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2" t="14908" r="28730" b="15200"/>
          <a:stretch/>
        </p:blipFill>
        <p:spPr bwMode="auto">
          <a:xfrm>
            <a:off x="9845909" y="4989166"/>
            <a:ext cx="583794" cy="703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5292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882782BB-5332-3043-6FA7-C6E33FDC4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816" y="4599709"/>
            <a:ext cx="2224088" cy="18753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1A1FAE8-1105-B255-60F3-475462FA640D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0515600" cy="792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Data collection, preprocessing and 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090968-0C83-39A8-1D75-810801748004}"/>
              </a:ext>
            </a:extLst>
          </p:cNvPr>
          <p:cNvSpPr txBox="1"/>
          <p:nvPr/>
        </p:nvSpPr>
        <p:spPr>
          <a:xfrm>
            <a:off x="551285" y="1284892"/>
            <a:ext cx="790479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  <a:latin typeface="Calibri" panose="020F0502020204030204" pitchFamily="34" charset="0"/>
              </a:rPr>
              <a:t>Rain simulation </a:t>
            </a:r>
            <a:r>
              <a:rPr lang="en-US" sz="1800" i="0" dirty="0">
                <a:effectLst/>
                <a:latin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en-US" sz="1800" i="0" dirty="0">
                <a:effectLst/>
                <a:latin typeface="Calibri" panose="020F0502020204030204" pitchFamily="34" charset="0"/>
              </a:rPr>
              <a:t> dispersed water stream at different flow rates and intensities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  <a:latin typeface="Calibri" panose="020F0502020204030204" pitchFamily="34" charset="0"/>
              </a:rPr>
              <a:t>3D-printed prototype of the weather station responsible for rain data collection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i="0" dirty="0">
                <a:effectLst/>
                <a:latin typeface="Calibri" panose="020F0502020204030204" pitchFamily="34" charset="0"/>
              </a:rPr>
              <a:t>The IMU (LSM6DS3TR-C) interfaced through I2C </a:t>
            </a:r>
            <a:r>
              <a:rPr lang="en-US" dirty="0">
                <a:latin typeface="Calibri" panose="020F0502020204030204" pitchFamily="34" charset="0"/>
              </a:rPr>
              <a:t>on XIAO </a:t>
            </a:r>
            <a:r>
              <a:rPr lang="en-US" i="0" dirty="0">
                <a:effectLst/>
                <a:latin typeface="Calibri" panose="020F0502020204030204" pitchFamily="34" charset="0"/>
              </a:rPr>
              <a:t>nRF52840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  <a:latin typeface="Calibri" panose="020F0502020204030204" pitchFamily="34" charset="0"/>
              </a:rPr>
              <a:t>Continuous streaming of 3-channel accelerometer data (250Hz)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  <a:latin typeface="Calibri" panose="020F0502020204030204" pitchFamily="34" charset="0"/>
              </a:rPr>
              <a:t>Data stream captured over serial port on a PC</a:t>
            </a:r>
            <a:endParaRPr lang="en-GB" sz="1800" i="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7DE0D0-BA01-15DF-FFD4-4411C8901A75}"/>
              </a:ext>
            </a:extLst>
          </p:cNvPr>
          <p:cNvSpPr txBox="1"/>
          <p:nvPr/>
        </p:nvSpPr>
        <p:spPr>
          <a:xfrm>
            <a:off x="551285" y="4159240"/>
            <a:ext cx="71353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i="0" dirty="0">
                <a:effectLst/>
                <a:latin typeface="Calibri" panose="020F0502020204030204" pitchFamily="34" charset="0"/>
              </a:rPr>
              <a:t>Data divided into training and test subset (80:20) </a:t>
            </a:r>
            <a:r>
              <a:rPr lang="en-US" sz="1800" i="0" dirty="0">
                <a:effectLst/>
                <a:latin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n-US" sz="1800" i="1" dirty="0">
                <a:effectLst/>
                <a:latin typeface="Calibri" panose="020F0502020204030204" pitchFamily="34" charset="0"/>
                <a:sym typeface="Wingdings" panose="05000000000000000000" pitchFamily="2" charset="2"/>
              </a:rPr>
              <a:t>Edge Impulse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b="1" i="0" dirty="0">
                <a:effectLst/>
                <a:latin typeface="Calibri" panose="020F0502020204030204" pitchFamily="34" charset="0"/>
              </a:rPr>
              <a:t>Accuracy:</a:t>
            </a:r>
            <a:r>
              <a:rPr lang="en-GB" sz="1800" i="0" dirty="0">
                <a:effectLst/>
                <a:latin typeface="Calibri" panose="020F0502020204030204" pitchFamily="34" charset="0"/>
              </a:rPr>
              <a:t> 97.7%, </a:t>
            </a:r>
            <a:r>
              <a:rPr lang="en-GB" sz="1800" b="1" i="0" dirty="0">
                <a:effectLst/>
                <a:latin typeface="Calibri" panose="020F0502020204030204" pitchFamily="34" charset="0"/>
              </a:rPr>
              <a:t>Latency: </a:t>
            </a:r>
            <a:r>
              <a:rPr lang="en-GB" sz="1800" i="0" dirty="0">
                <a:effectLst/>
                <a:latin typeface="Calibri" panose="020F0502020204030204" pitchFamily="34" charset="0"/>
              </a:rPr>
              <a:t>&lt; 25ms (</a:t>
            </a:r>
            <a:r>
              <a:rPr lang="en-US" sz="1800" i="0" dirty="0">
                <a:effectLst/>
                <a:latin typeface="Calibri" panose="020F0502020204030204" pitchFamily="34" charset="0"/>
              </a:rPr>
              <a:t>Cortex-M4F 64MHz in nRF52840)</a:t>
            </a:r>
            <a:endParaRPr lang="en-GB" sz="1800" i="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DD3B1AC7-B5D1-C611-27FE-C450838B5D34}"/>
              </a:ext>
            </a:extLst>
          </p:cNvPr>
          <p:cNvSpPr/>
          <p:nvPr/>
        </p:nvSpPr>
        <p:spPr>
          <a:xfrm>
            <a:off x="3971342" y="3341116"/>
            <a:ext cx="295275" cy="400050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8984AC-BD91-335E-FEDF-6D8D3B1198BC}"/>
              </a:ext>
            </a:extLst>
          </p:cNvPr>
          <p:cNvSpPr txBox="1"/>
          <p:nvPr/>
        </p:nvSpPr>
        <p:spPr>
          <a:xfrm>
            <a:off x="8212999" y="5426659"/>
            <a:ext cx="700833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b="1" dirty="0"/>
              <a:t>Heavy rain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394AA9-06CA-EBD2-BB43-2820313700FF}"/>
              </a:ext>
            </a:extLst>
          </p:cNvPr>
          <p:cNvSpPr txBox="1"/>
          <p:nvPr/>
        </p:nvSpPr>
        <p:spPr>
          <a:xfrm>
            <a:off x="8105661" y="4923638"/>
            <a:ext cx="582211" cy="21544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b="1" dirty="0"/>
              <a:t>Light rain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64AEB4-3310-853C-FEE8-B085F30395D4}"/>
              </a:ext>
            </a:extLst>
          </p:cNvPr>
          <p:cNvSpPr txBox="1"/>
          <p:nvPr/>
        </p:nvSpPr>
        <p:spPr>
          <a:xfrm>
            <a:off x="7755244" y="6067812"/>
            <a:ext cx="700833" cy="21544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b="1" dirty="0"/>
              <a:t>Regular rain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9A2F73-9E62-B342-3D4F-ECC6ACEDCCEC}"/>
              </a:ext>
            </a:extLst>
          </p:cNvPr>
          <p:cNvSpPr txBox="1"/>
          <p:nvPr/>
        </p:nvSpPr>
        <p:spPr>
          <a:xfrm>
            <a:off x="6884397" y="5852368"/>
            <a:ext cx="497252" cy="21544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800" b="1" dirty="0"/>
              <a:t>No rain</a:t>
            </a:r>
          </a:p>
        </p:txBody>
      </p:sp>
      <p:pic>
        <p:nvPicPr>
          <p:cNvPr id="21" name="Picture 20" descr="Table&#10;&#10;Description automatically generated">
            <a:extLst>
              <a:ext uri="{FF2B5EF4-FFF2-40B4-BE49-F238E27FC236}">
                <a16:creationId xmlns:a16="http://schemas.microsoft.com/office/drawing/2014/main" id="{F58465B0-33A9-AD95-A469-B86385E8A0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726" y="4599709"/>
            <a:ext cx="2367924" cy="1438367"/>
          </a:xfrm>
          <a:prstGeom prst="rect">
            <a:avLst/>
          </a:prstGeom>
        </p:spPr>
      </p:pic>
      <p:pic>
        <p:nvPicPr>
          <p:cNvPr id="3" name="Picture 2" descr="A white board on a wall&#10;&#10;Description automatically generated with low confidence">
            <a:extLst>
              <a:ext uri="{FF2B5EF4-FFF2-40B4-BE49-F238E27FC236}">
                <a16:creationId xmlns:a16="http://schemas.microsoft.com/office/drawing/2014/main" id="{599DC9C4-9813-6DE4-145D-FE62AF0A32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4" t="4268" r="7164"/>
          <a:stretch/>
        </p:blipFill>
        <p:spPr>
          <a:xfrm>
            <a:off x="8963024" y="792481"/>
            <a:ext cx="2055667" cy="349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49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C11B5-7934-AFFD-2818-5557C9C60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792480"/>
          </a:xfrm>
        </p:spPr>
        <p:txBody>
          <a:bodyPr/>
          <a:lstStyle/>
          <a:p>
            <a:r>
              <a:rPr lang="en-US" b="1" dirty="0"/>
              <a:t>Custom PCB</a:t>
            </a:r>
          </a:p>
        </p:txBody>
      </p:sp>
      <p:pic>
        <p:nvPicPr>
          <p:cNvPr id="4" name="Picture 3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17D7D8F6-3CD3-DB47-CE80-E135541C5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172"/>
            <a:ext cx="4518312" cy="2542727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D1A8A831-3379-45E1-80E6-55625B6C3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797" y="859953"/>
            <a:ext cx="5942859" cy="56891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AB4421-5656-56CE-CC29-5F0F2A4E1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489" y="2867225"/>
            <a:ext cx="5571170" cy="3840481"/>
          </a:xfrm>
          <a:prstGeom prst="rect">
            <a:avLst/>
          </a:prstGeom>
        </p:spPr>
      </p:pic>
      <p:pic>
        <p:nvPicPr>
          <p:cNvPr id="4098" name="Picture 2" descr="MDBT50Q-1MV2 Raytac | RF/IF and RFID | DigiKey Marketplace">
            <a:extLst>
              <a:ext uri="{FF2B5EF4-FFF2-40B4-BE49-F238E27FC236}">
                <a16:creationId xmlns:a16="http://schemas.microsoft.com/office/drawing/2014/main" id="{EFD7848C-61E9-633B-0DE8-9E5FEE85C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750" b="90313" l="10000" r="90000">
                        <a14:foregroundMark x1="28281" y1="57813" x2="34531" y2="47969"/>
                        <a14:foregroundMark x1="34063" y1="51719" x2="31875" y2="64688"/>
                        <a14:foregroundMark x1="38438" y1="44688" x2="49688" y2="39844"/>
                        <a14:foregroundMark x1="37344" y1="9688" x2="37344" y2="8906"/>
                        <a14:foregroundMark x1="59531" y1="90313" x2="62813" y2="903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521025"/>
            <a:ext cx="14478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CDE5A6-32F2-F579-D96D-CA97B6B3463B}"/>
              </a:ext>
            </a:extLst>
          </p:cNvPr>
          <p:cNvSpPr txBox="1"/>
          <p:nvPr/>
        </p:nvSpPr>
        <p:spPr>
          <a:xfrm>
            <a:off x="4488791" y="137594"/>
            <a:ext cx="26407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nRF52840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Battery powered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power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version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BLE Advertising</a:t>
            </a:r>
          </a:p>
        </p:txBody>
      </p:sp>
    </p:spTree>
    <p:extLst>
      <p:ext uri="{BB962C8B-B14F-4D97-AF65-F5344CB8AC3E}">
        <p14:creationId xmlns:p14="http://schemas.microsoft.com/office/powerpoint/2010/main" val="2662938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D668556-E501-DDE4-3309-EBE5F10C1F2B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0515600" cy="792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Next 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64A0A9-E71C-B2A6-644B-AE56EACD4996}"/>
              </a:ext>
            </a:extLst>
          </p:cNvPr>
          <p:cNvSpPr txBox="1"/>
          <p:nvPr/>
        </p:nvSpPr>
        <p:spPr>
          <a:xfrm>
            <a:off x="551284" y="1929961"/>
            <a:ext cx="10515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</a:rPr>
              <a:t>Sensing</a:t>
            </a:r>
            <a:endParaRPr lang="en-US" b="1" i="0" dirty="0">
              <a:effectLst/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i="0" dirty="0">
                <a:effectLst/>
                <a:latin typeface="Calibri" panose="020F0502020204030204" pitchFamily="34" charset="0"/>
              </a:rPr>
              <a:t>Raindrop size and frequency</a:t>
            </a:r>
            <a:r>
              <a:rPr lang="en-US" i="0" dirty="0">
                <a:effectLst/>
                <a:latin typeface="Calibri" panose="020F0502020204030204" pitchFamily="34" charset="0"/>
              </a:rPr>
              <a:t> </a:t>
            </a:r>
            <a:r>
              <a:rPr lang="en-US" dirty="0">
                <a:latin typeface="Calibri" panose="020F0502020204030204" pitchFamily="34" charset="0"/>
              </a:rPr>
              <a:t>-</a:t>
            </a:r>
            <a:r>
              <a:rPr lang="en-US" i="0" dirty="0">
                <a:effectLst/>
                <a:latin typeface="Calibri" panose="020F0502020204030204" pitchFamily="34" charset="0"/>
              </a:rPr>
              <a:t> extracted fro</a:t>
            </a:r>
            <a:r>
              <a:rPr lang="en-US" dirty="0">
                <a:latin typeface="Calibri" panose="020F0502020204030204" pitchFamily="34" charset="0"/>
              </a:rPr>
              <a:t>m the accelerometer's AC content</a:t>
            </a:r>
            <a:endParaRPr lang="en-US" i="0" dirty="0">
              <a:effectLst/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i="0" dirty="0">
                <a:effectLst/>
                <a:latin typeface="Calibri" panose="020F0502020204030204" pitchFamily="34" charset="0"/>
              </a:rPr>
              <a:t>Wind speed and direction</a:t>
            </a:r>
            <a:r>
              <a:rPr lang="en-US" i="0" dirty="0">
                <a:effectLst/>
                <a:latin typeface="Calibri" panose="020F0502020204030204" pitchFamily="34" charset="0"/>
              </a:rPr>
              <a:t> - calculation based on strain gauge output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A60944-50C1-9BDD-2B93-C2A53BBCFD92}"/>
              </a:ext>
            </a:extLst>
          </p:cNvPr>
          <p:cNvSpPr txBox="1"/>
          <p:nvPr/>
        </p:nvSpPr>
        <p:spPr>
          <a:xfrm>
            <a:off x="551284" y="3429000"/>
            <a:ext cx="10515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effectLst/>
                <a:latin typeface="Calibri" panose="020F0502020204030204" pitchFamily="34" charset="0"/>
              </a:rPr>
              <a:t>Hardware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0" dirty="0">
                <a:effectLst/>
                <a:latin typeface="Calibri" panose="020F0502020204030204" pitchFamily="34" charset="0"/>
              </a:rPr>
              <a:t>Weather station assembly</a:t>
            </a:r>
            <a:r>
              <a:rPr lang="en-US" i="0" dirty="0">
                <a:effectLst/>
                <a:latin typeface="Calibri" panose="020F0502020204030204" pitchFamily="34" charset="0"/>
              </a:rPr>
              <a:t> - material choice, shape optimization, DFM, etc.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i="0" dirty="0">
                <a:effectLst/>
                <a:latin typeface="Calibri" panose="020F0502020204030204" pitchFamily="34" charset="0"/>
              </a:rPr>
              <a:t>Electronics </a:t>
            </a:r>
            <a:r>
              <a:rPr lang="en-US" dirty="0">
                <a:latin typeface="Calibri" panose="020F0502020204030204" pitchFamily="34" charset="0"/>
              </a:rPr>
              <a:t>-</a:t>
            </a:r>
            <a:r>
              <a:rPr lang="en-US" i="0" dirty="0">
                <a:effectLst/>
                <a:latin typeface="Calibri" panose="020F0502020204030204" pitchFamily="34" charset="0"/>
              </a:rPr>
              <a:t> tests with the custom PCB</a:t>
            </a:r>
          </a:p>
        </p:txBody>
      </p:sp>
    </p:spTree>
    <p:extLst>
      <p:ext uri="{BB962C8B-B14F-4D97-AF65-F5344CB8AC3E}">
        <p14:creationId xmlns:p14="http://schemas.microsoft.com/office/powerpoint/2010/main" val="3057121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3241</TotalTime>
  <Words>316</Words>
  <Application>Microsoft Office PowerPoint</Application>
  <PresentationFormat>Widescreen</PresentationFormat>
  <Paragraphs>66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Wind and rainfall measurements – existing solutions</vt:lpstr>
      <vt:lpstr>Wind and rainfall measurements – our solution</vt:lpstr>
      <vt:lpstr>Prototype</vt:lpstr>
      <vt:lpstr>PowerPoint Presentation</vt:lpstr>
      <vt:lpstr>PowerPoint Presentation</vt:lpstr>
      <vt:lpstr>Custom PCB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Stanley Ondruš</dc:creator>
  <cp:lastModifiedBy>Stanley Ondruš</cp:lastModifiedBy>
  <cp:revision>104</cp:revision>
  <dcterms:created xsi:type="dcterms:W3CDTF">2022-12-03T18:06:54Z</dcterms:created>
  <dcterms:modified xsi:type="dcterms:W3CDTF">2022-12-14T18:45:52Z</dcterms:modified>
</cp:coreProperties>
</file>

<file path=docProps/thumbnail.jpeg>
</file>